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6" r:id="rId3"/>
  </p:sldMasterIdLst>
  <p:notesMasterIdLst>
    <p:notesMasterId r:id="rId20"/>
  </p:notesMasterIdLst>
  <p:sldIdLst>
    <p:sldId id="324" r:id="rId4"/>
    <p:sldId id="338" r:id="rId5"/>
    <p:sldId id="361" r:id="rId6"/>
    <p:sldId id="355" r:id="rId7"/>
    <p:sldId id="350" r:id="rId8"/>
    <p:sldId id="365" r:id="rId9"/>
    <p:sldId id="341" r:id="rId10"/>
    <p:sldId id="360" r:id="rId11"/>
    <p:sldId id="352" r:id="rId12"/>
    <p:sldId id="362" r:id="rId13"/>
    <p:sldId id="366" r:id="rId14"/>
    <p:sldId id="363" r:id="rId15"/>
    <p:sldId id="364" r:id="rId16"/>
    <p:sldId id="367" r:id="rId17"/>
    <p:sldId id="368" r:id="rId18"/>
    <p:sldId id="351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>
        <p:scale>
          <a:sx n="103" d="100"/>
          <a:sy n="103" d="100"/>
        </p:scale>
        <p:origin x="-108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FE15E-215D-40C0-83F3-A4A528FFEBA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87B51BEA-DE93-4541-B462-E392F7E8E414}">
      <dgm:prSet phldrT="[Text]"/>
      <dgm:spPr/>
      <dgm:t>
        <a:bodyPr/>
        <a:lstStyle/>
        <a:p>
          <a:r>
            <a:rPr lang="nb-NO" dirty="0" smtClean="0"/>
            <a:t>Cluster</a:t>
          </a:r>
          <a:endParaRPr lang="nb-NO" dirty="0"/>
        </a:p>
      </dgm:t>
    </dgm:pt>
    <dgm:pt modelId="{749FCF70-00A8-4D07-A63B-E8D903FEFC5E}" type="parTrans" cxnId="{F008C624-C507-4FA9-8EE8-82AD584235DC}">
      <dgm:prSet/>
      <dgm:spPr/>
      <dgm:t>
        <a:bodyPr/>
        <a:lstStyle/>
        <a:p>
          <a:endParaRPr lang="nb-NO"/>
        </a:p>
      </dgm:t>
    </dgm:pt>
    <dgm:pt modelId="{2C992563-9414-4987-AFA9-F5D0F07DB894}" type="sibTrans" cxnId="{F008C624-C507-4FA9-8EE8-82AD584235DC}">
      <dgm:prSet/>
      <dgm:spPr/>
      <dgm:t>
        <a:bodyPr/>
        <a:lstStyle/>
        <a:p>
          <a:endParaRPr lang="nb-NO"/>
        </a:p>
      </dgm:t>
    </dgm:pt>
    <dgm:pt modelId="{BB952164-DA73-450D-A54F-BDF5BF471664}">
      <dgm:prSet phldrT="[Text]"/>
      <dgm:spPr/>
      <dgm:t>
        <a:bodyPr/>
        <a:lstStyle/>
        <a:p>
          <a:r>
            <a:rPr lang="nb-NO" dirty="0" smtClean="0"/>
            <a:t>Labb</a:t>
          </a:r>
          <a:endParaRPr lang="nb-NO" dirty="0"/>
        </a:p>
      </dgm:t>
    </dgm:pt>
    <dgm:pt modelId="{B4F67099-B0A8-46C6-A84D-4FB62C4C2830}" type="parTrans" cxnId="{1E25D6FE-EEA3-4948-94EC-6A426085BBD6}">
      <dgm:prSet/>
      <dgm:spPr/>
      <dgm:t>
        <a:bodyPr/>
        <a:lstStyle/>
        <a:p>
          <a:endParaRPr lang="nb-NO"/>
        </a:p>
      </dgm:t>
    </dgm:pt>
    <dgm:pt modelId="{A8B0C70A-CE23-41B4-BD1B-D41B1EA7133F}" type="sibTrans" cxnId="{1E25D6FE-EEA3-4948-94EC-6A426085BBD6}">
      <dgm:prSet/>
      <dgm:spPr/>
      <dgm:t>
        <a:bodyPr/>
        <a:lstStyle/>
        <a:p>
          <a:endParaRPr lang="nb-NO"/>
        </a:p>
      </dgm:t>
    </dgm:pt>
    <dgm:pt modelId="{772BA48F-DAB0-4394-87F3-09F671123C9F}">
      <dgm:prSet phldrT="[Text]"/>
      <dgm:spPr/>
      <dgm:t>
        <a:bodyPr/>
        <a:lstStyle/>
        <a:p>
          <a:r>
            <a:rPr lang="nb-NO" dirty="0" smtClean="0"/>
            <a:t>Incubation</a:t>
          </a:r>
          <a:endParaRPr lang="nb-NO" dirty="0"/>
        </a:p>
      </dgm:t>
    </dgm:pt>
    <dgm:pt modelId="{C9BA25E7-B831-4BDE-A6FD-C56C413C6ABA}" type="parTrans" cxnId="{5DFE097D-A7FB-463A-9A8C-543107658CCB}">
      <dgm:prSet/>
      <dgm:spPr/>
      <dgm:t>
        <a:bodyPr/>
        <a:lstStyle/>
        <a:p>
          <a:endParaRPr lang="nb-NO"/>
        </a:p>
      </dgm:t>
    </dgm:pt>
    <dgm:pt modelId="{B6701DC9-4CFF-4DFE-9CDD-9054C2A19F2D}" type="sibTrans" cxnId="{5DFE097D-A7FB-463A-9A8C-543107658CCB}">
      <dgm:prSet/>
      <dgm:spPr/>
      <dgm:t>
        <a:bodyPr/>
        <a:lstStyle/>
        <a:p>
          <a:endParaRPr lang="nb-NO"/>
        </a:p>
      </dgm:t>
    </dgm:pt>
    <dgm:pt modelId="{D5120FB6-9625-434C-8B03-E6E877AA04F8}">
      <dgm:prSet/>
      <dgm:spPr/>
      <dgm:t>
        <a:bodyPr/>
        <a:lstStyle/>
        <a:p>
          <a:r>
            <a:rPr lang="nb-NO" dirty="0" smtClean="0"/>
            <a:t>Makerspace</a:t>
          </a:r>
          <a:endParaRPr lang="nb-NO" dirty="0"/>
        </a:p>
      </dgm:t>
    </dgm:pt>
    <dgm:pt modelId="{2C514B32-8BBB-4DC4-A193-3E13B38DC139}" type="parTrans" cxnId="{D4E9ECBE-135E-4A62-998B-A32F3C9910F9}">
      <dgm:prSet/>
      <dgm:spPr/>
      <dgm:t>
        <a:bodyPr/>
        <a:lstStyle/>
        <a:p>
          <a:endParaRPr lang="nb-NO"/>
        </a:p>
      </dgm:t>
    </dgm:pt>
    <dgm:pt modelId="{A2E2B1B1-9E37-4DD0-99F7-7AB02DB7E4F0}" type="sibTrans" cxnId="{D4E9ECBE-135E-4A62-998B-A32F3C9910F9}">
      <dgm:prSet/>
      <dgm:spPr/>
      <dgm:t>
        <a:bodyPr/>
        <a:lstStyle/>
        <a:p>
          <a:endParaRPr lang="nb-NO"/>
        </a:p>
      </dgm:t>
    </dgm:pt>
    <dgm:pt modelId="{81C0552D-6498-42D7-8CD2-CA85F96722CB}" type="pres">
      <dgm:prSet presAssocID="{B68FE15E-215D-40C0-83F3-A4A528FFEBA4}" presName="Name0" presStyleCnt="0">
        <dgm:presLayoutVars>
          <dgm:dir/>
          <dgm:resizeHandles val="exact"/>
        </dgm:presLayoutVars>
      </dgm:prSet>
      <dgm:spPr/>
    </dgm:pt>
    <dgm:pt modelId="{CD032637-45F0-42B0-B201-F7BCC301BA1B}" type="pres">
      <dgm:prSet presAssocID="{B68FE15E-215D-40C0-83F3-A4A528FFEBA4}" presName="fgShape" presStyleLbl="fgShp" presStyleIdx="0" presStyleCnt="1"/>
      <dgm:spPr/>
    </dgm:pt>
    <dgm:pt modelId="{BB4C4474-7BA3-4FF9-B041-417DDBEFCD20}" type="pres">
      <dgm:prSet presAssocID="{B68FE15E-215D-40C0-83F3-A4A528FFEBA4}" presName="linComp" presStyleCnt="0"/>
      <dgm:spPr/>
    </dgm:pt>
    <dgm:pt modelId="{C838B9FD-55E2-4B61-85E2-864A1A30D026}" type="pres">
      <dgm:prSet presAssocID="{87B51BEA-DE93-4541-B462-E392F7E8E414}" presName="compNode" presStyleCnt="0"/>
      <dgm:spPr/>
    </dgm:pt>
    <dgm:pt modelId="{85D231A4-CA68-436C-81F5-8F08328609A1}" type="pres">
      <dgm:prSet presAssocID="{87B51BEA-DE93-4541-B462-E392F7E8E414}" presName="bkgdShape" presStyleLbl="node1" presStyleIdx="0" presStyleCnt="4"/>
      <dgm:spPr/>
      <dgm:t>
        <a:bodyPr/>
        <a:lstStyle/>
        <a:p>
          <a:endParaRPr lang="nb-NO"/>
        </a:p>
      </dgm:t>
    </dgm:pt>
    <dgm:pt modelId="{81520160-5AC8-46A4-8171-DA0E169599E9}" type="pres">
      <dgm:prSet presAssocID="{87B51BEA-DE93-4541-B462-E392F7E8E41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4878F0A-8D54-4383-87F9-AB28EC6E0760}" type="pres">
      <dgm:prSet presAssocID="{87B51BEA-DE93-4541-B462-E392F7E8E414}" presName="invisiNode" presStyleLbl="node1" presStyleIdx="0" presStyleCnt="4"/>
      <dgm:spPr/>
    </dgm:pt>
    <dgm:pt modelId="{CD4127F4-3907-4273-8680-1DAADB07EC90}" type="pres">
      <dgm:prSet presAssocID="{87B51BEA-DE93-4541-B462-E392F7E8E414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96285AD9-D854-4950-847C-73CC7680A13A}" type="pres">
      <dgm:prSet presAssocID="{2C992563-9414-4987-AFA9-F5D0F07DB894}" presName="sibTrans" presStyleLbl="sibTrans2D1" presStyleIdx="0" presStyleCnt="0"/>
      <dgm:spPr/>
      <dgm:t>
        <a:bodyPr/>
        <a:lstStyle/>
        <a:p>
          <a:endParaRPr lang="nb-NO"/>
        </a:p>
      </dgm:t>
    </dgm:pt>
    <dgm:pt modelId="{DD43B345-CE2B-4749-8BAB-DE9EC383C5BA}" type="pres">
      <dgm:prSet presAssocID="{BB952164-DA73-450D-A54F-BDF5BF471664}" presName="compNode" presStyleCnt="0"/>
      <dgm:spPr/>
    </dgm:pt>
    <dgm:pt modelId="{1780D8A6-6DA6-42B5-8D8C-7E0F36C1FCD5}" type="pres">
      <dgm:prSet presAssocID="{BB952164-DA73-450D-A54F-BDF5BF471664}" presName="bkgdShape" presStyleLbl="node1" presStyleIdx="1" presStyleCnt="4"/>
      <dgm:spPr/>
      <dgm:t>
        <a:bodyPr/>
        <a:lstStyle/>
        <a:p>
          <a:endParaRPr lang="nb-NO"/>
        </a:p>
      </dgm:t>
    </dgm:pt>
    <dgm:pt modelId="{99F1B2D4-0FD2-478B-9F32-A09A5F55938C}" type="pres">
      <dgm:prSet presAssocID="{BB952164-DA73-450D-A54F-BDF5BF47166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A5125EC-4044-44E5-A7DA-6123DF933357}" type="pres">
      <dgm:prSet presAssocID="{BB952164-DA73-450D-A54F-BDF5BF471664}" presName="invisiNode" presStyleLbl="node1" presStyleIdx="1" presStyleCnt="4"/>
      <dgm:spPr/>
    </dgm:pt>
    <dgm:pt modelId="{42013EB3-B9E9-4E62-9D06-686B4C5984AC}" type="pres">
      <dgm:prSet presAssocID="{BB952164-DA73-450D-A54F-BDF5BF471664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954F3F-C2AB-450A-8835-C0F641A2F7BB}" type="pres">
      <dgm:prSet presAssocID="{A8B0C70A-CE23-41B4-BD1B-D41B1EA7133F}" presName="sibTrans" presStyleLbl="sibTrans2D1" presStyleIdx="0" presStyleCnt="0"/>
      <dgm:spPr/>
      <dgm:t>
        <a:bodyPr/>
        <a:lstStyle/>
        <a:p>
          <a:endParaRPr lang="nb-NO"/>
        </a:p>
      </dgm:t>
    </dgm:pt>
    <dgm:pt modelId="{262786FE-0C4D-4BBF-A7CE-499B2BD8480E}" type="pres">
      <dgm:prSet presAssocID="{D5120FB6-9625-434C-8B03-E6E877AA04F8}" presName="compNode" presStyleCnt="0"/>
      <dgm:spPr/>
    </dgm:pt>
    <dgm:pt modelId="{8F50B68C-0603-49D8-BF0E-D8CE047AFD5D}" type="pres">
      <dgm:prSet presAssocID="{D5120FB6-9625-434C-8B03-E6E877AA04F8}" presName="bkgdShape" presStyleLbl="node1" presStyleIdx="2" presStyleCnt="4"/>
      <dgm:spPr/>
      <dgm:t>
        <a:bodyPr/>
        <a:lstStyle/>
        <a:p>
          <a:endParaRPr lang="nb-NO"/>
        </a:p>
      </dgm:t>
    </dgm:pt>
    <dgm:pt modelId="{58F99B03-517D-4D76-962B-896DDBD97700}" type="pres">
      <dgm:prSet presAssocID="{D5120FB6-9625-434C-8B03-E6E877AA04F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8915B82-C5B9-4ACF-BC52-9B5C8EDFA6BA}" type="pres">
      <dgm:prSet presAssocID="{D5120FB6-9625-434C-8B03-E6E877AA04F8}" presName="invisiNode" presStyleLbl="node1" presStyleIdx="2" presStyleCnt="4"/>
      <dgm:spPr/>
    </dgm:pt>
    <dgm:pt modelId="{2B20D636-6C37-46B9-95B8-EDBAEABBD532}" type="pres">
      <dgm:prSet presAssocID="{D5120FB6-9625-434C-8B03-E6E877AA04F8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D6F3727-4934-40F9-90B9-C5059F86E6E7}" type="pres">
      <dgm:prSet presAssocID="{A2E2B1B1-9E37-4DD0-99F7-7AB02DB7E4F0}" presName="sibTrans" presStyleLbl="sibTrans2D1" presStyleIdx="0" presStyleCnt="0"/>
      <dgm:spPr/>
      <dgm:t>
        <a:bodyPr/>
        <a:lstStyle/>
        <a:p>
          <a:endParaRPr lang="nb-NO"/>
        </a:p>
      </dgm:t>
    </dgm:pt>
    <dgm:pt modelId="{C6A5A2F4-705D-479B-826A-280CD93B9536}" type="pres">
      <dgm:prSet presAssocID="{772BA48F-DAB0-4394-87F3-09F671123C9F}" presName="compNode" presStyleCnt="0"/>
      <dgm:spPr/>
    </dgm:pt>
    <dgm:pt modelId="{184393C8-63CC-4D16-9087-A386A0687C58}" type="pres">
      <dgm:prSet presAssocID="{772BA48F-DAB0-4394-87F3-09F671123C9F}" presName="bkgdShape" presStyleLbl="node1" presStyleIdx="3" presStyleCnt="4"/>
      <dgm:spPr/>
      <dgm:t>
        <a:bodyPr/>
        <a:lstStyle/>
        <a:p>
          <a:endParaRPr lang="nb-NO"/>
        </a:p>
      </dgm:t>
    </dgm:pt>
    <dgm:pt modelId="{3DF5FA10-E57C-4D88-ADE4-65A2C72F65D4}" type="pres">
      <dgm:prSet presAssocID="{772BA48F-DAB0-4394-87F3-09F671123C9F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D7A35D6-4DE0-428A-8593-AB117B372EC2}" type="pres">
      <dgm:prSet presAssocID="{772BA48F-DAB0-4394-87F3-09F671123C9F}" presName="invisiNode" presStyleLbl="node1" presStyleIdx="3" presStyleCnt="4"/>
      <dgm:spPr/>
    </dgm:pt>
    <dgm:pt modelId="{7B7C1D8A-5423-4D47-8D16-66D81E1D66F1}" type="pres">
      <dgm:prSet presAssocID="{772BA48F-DAB0-4394-87F3-09F671123C9F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066BF3C2-41CC-428F-A25A-0D56EBFD0408}" type="presOf" srcId="{87B51BEA-DE93-4541-B462-E392F7E8E414}" destId="{81520160-5AC8-46A4-8171-DA0E169599E9}" srcOrd="1" destOrd="0" presId="urn:microsoft.com/office/officeart/2005/8/layout/hList7"/>
    <dgm:cxn modelId="{0B17684E-DC03-4377-B4AC-60936ADEC3D3}" type="presOf" srcId="{2C992563-9414-4987-AFA9-F5D0F07DB894}" destId="{96285AD9-D854-4950-847C-73CC7680A13A}" srcOrd="0" destOrd="0" presId="urn:microsoft.com/office/officeart/2005/8/layout/hList7"/>
    <dgm:cxn modelId="{30A2659F-0DB3-4A76-8538-3E89E133C92D}" type="presOf" srcId="{772BA48F-DAB0-4394-87F3-09F671123C9F}" destId="{184393C8-63CC-4D16-9087-A386A0687C58}" srcOrd="0" destOrd="0" presId="urn:microsoft.com/office/officeart/2005/8/layout/hList7"/>
    <dgm:cxn modelId="{FCE0B472-C2A2-408D-BEDA-8BFFD9FB1504}" type="presOf" srcId="{772BA48F-DAB0-4394-87F3-09F671123C9F}" destId="{3DF5FA10-E57C-4D88-ADE4-65A2C72F65D4}" srcOrd="1" destOrd="0" presId="urn:microsoft.com/office/officeart/2005/8/layout/hList7"/>
    <dgm:cxn modelId="{69031D7B-F1E4-4DA1-84F9-5663A1A49461}" type="presOf" srcId="{BB952164-DA73-450D-A54F-BDF5BF471664}" destId="{1780D8A6-6DA6-42B5-8D8C-7E0F36C1FCD5}" srcOrd="0" destOrd="0" presId="urn:microsoft.com/office/officeart/2005/8/layout/hList7"/>
    <dgm:cxn modelId="{8E4B98D3-C669-4B69-BAB4-048C23B69A13}" type="presOf" srcId="{B68FE15E-215D-40C0-83F3-A4A528FFEBA4}" destId="{81C0552D-6498-42D7-8CD2-CA85F96722CB}" srcOrd="0" destOrd="0" presId="urn:microsoft.com/office/officeart/2005/8/layout/hList7"/>
    <dgm:cxn modelId="{2FD7D6E1-B66D-4BFF-99FE-5A0C321E3C23}" type="presOf" srcId="{A8B0C70A-CE23-41B4-BD1B-D41B1EA7133F}" destId="{EB954F3F-C2AB-450A-8835-C0F641A2F7BB}" srcOrd="0" destOrd="0" presId="urn:microsoft.com/office/officeart/2005/8/layout/hList7"/>
    <dgm:cxn modelId="{2086CE1A-227A-4648-A1B4-77FA36E3A7C6}" type="presOf" srcId="{D5120FB6-9625-434C-8B03-E6E877AA04F8}" destId="{8F50B68C-0603-49D8-BF0E-D8CE047AFD5D}" srcOrd="0" destOrd="0" presId="urn:microsoft.com/office/officeart/2005/8/layout/hList7"/>
    <dgm:cxn modelId="{0AFB05B9-B023-4F7D-A2F4-B5A0FC3D5461}" type="presOf" srcId="{87B51BEA-DE93-4541-B462-E392F7E8E414}" destId="{85D231A4-CA68-436C-81F5-8F08328609A1}" srcOrd="0" destOrd="0" presId="urn:microsoft.com/office/officeart/2005/8/layout/hList7"/>
    <dgm:cxn modelId="{419E29D4-B1D3-496C-9BF8-F17D40B748B1}" type="presOf" srcId="{D5120FB6-9625-434C-8B03-E6E877AA04F8}" destId="{58F99B03-517D-4D76-962B-896DDBD97700}" srcOrd="1" destOrd="0" presId="urn:microsoft.com/office/officeart/2005/8/layout/hList7"/>
    <dgm:cxn modelId="{D4E9ECBE-135E-4A62-998B-A32F3C9910F9}" srcId="{B68FE15E-215D-40C0-83F3-A4A528FFEBA4}" destId="{D5120FB6-9625-434C-8B03-E6E877AA04F8}" srcOrd="2" destOrd="0" parTransId="{2C514B32-8BBB-4DC4-A193-3E13B38DC139}" sibTransId="{A2E2B1B1-9E37-4DD0-99F7-7AB02DB7E4F0}"/>
    <dgm:cxn modelId="{F008C624-C507-4FA9-8EE8-82AD584235DC}" srcId="{B68FE15E-215D-40C0-83F3-A4A528FFEBA4}" destId="{87B51BEA-DE93-4541-B462-E392F7E8E414}" srcOrd="0" destOrd="0" parTransId="{749FCF70-00A8-4D07-A63B-E8D903FEFC5E}" sibTransId="{2C992563-9414-4987-AFA9-F5D0F07DB894}"/>
    <dgm:cxn modelId="{9E7ED38E-1CAA-4B77-B231-8D0D0E5E6739}" type="presOf" srcId="{A2E2B1B1-9E37-4DD0-99F7-7AB02DB7E4F0}" destId="{1D6F3727-4934-40F9-90B9-C5059F86E6E7}" srcOrd="0" destOrd="0" presId="urn:microsoft.com/office/officeart/2005/8/layout/hList7"/>
    <dgm:cxn modelId="{5DFE097D-A7FB-463A-9A8C-543107658CCB}" srcId="{B68FE15E-215D-40C0-83F3-A4A528FFEBA4}" destId="{772BA48F-DAB0-4394-87F3-09F671123C9F}" srcOrd="3" destOrd="0" parTransId="{C9BA25E7-B831-4BDE-A6FD-C56C413C6ABA}" sibTransId="{B6701DC9-4CFF-4DFE-9CDD-9054C2A19F2D}"/>
    <dgm:cxn modelId="{1E25D6FE-EEA3-4948-94EC-6A426085BBD6}" srcId="{B68FE15E-215D-40C0-83F3-A4A528FFEBA4}" destId="{BB952164-DA73-450D-A54F-BDF5BF471664}" srcOrd="1" destOrd="0" parTransId="{B4F67099-B0A8-46C6-A84D-4FB62C4C2830}" sibTransId="{A8B0C70A-CE23-41B4-BD1B-D41B1EA7133F}"/>
    <dgm:cxn modelId="{B0A2067B-FCFE-4C21-9C8B-B91EB702203A}" type="presOf" srcId="{BB952164-DA73-450D-A54F-BDF5BF471664}" destId="{99F1B2D4-0FD2-478B-9F32-A09A5F55938C}" srcOrd="1" destOrd="0" presId="urn:microsoft.com/office/officeart/2005/8/layout/hList7"/>
    <dgm:cxn modelId="{0B019C46-2A75-43A3-BE4E-6259D4FD5E58}" type="presParOf" srcId="{81C0552D-6498-42D7-8CD2-CA85F96722CB}" destId="{CD032637-45F0-42B0-B201-F7BCC301BA1B}" srcOrd="0" destOrd="0" presId="urn:microsoft.com/office/officeart/2005/8/layout/hList7"/>
    <dgm:cxn modelId="{2C328489-5252-4EEC-A26A-342AC4F76D27}" type="presParOf" srcId="{81C0552D-6498-42D7-8CD2-CA85F96722CB}" destId="{BB4C4474-7BA3-4FF9-B041-417DDBEFCD20}" srcOrd="1" destOrd="0" presId="urn:microsoft.com/office/officeart/2005/8/layout/hList7"/>
    <dgm:cxn modelId="{3415A057-E3EC-4B94-AC5B-429C312C2C08}" type="presParOf" srcId="{BB4C4474-7BA3-4FF9-B041-417DDBEFCD20}" destId="{C838B9FD-55E2-4B61-85E2-864A1A30D026}" srcOrd="0" destOrd="0" presId="urn:microsoft.com/office/officeart/2005/8/layout/hList7"/>
    <dgm:cxn modelId="{86D389DE-69E7-4DAD-B003-E8762BFC1C46}" type="presParOf" srcId="{C838B9FD-55E2-4B61-85E2-864A1A30D026}" destId="{85D231A4-CA68-436C-81F5-8F08328609A1}" srcOrd="0" destOrd="0" presId="urn:microsoft.com/office/officeart/2005/8/layout/hList7"/>
    <dgm:cxn modelId="{0BFDD2AD-88E5-41C9-942B-64E3667ADC89}" type="presParOf" srcId="{C838B9FD-55E2-4B61-85E2-864A1A30D026}" destId="{81520160-5AC8-46A4-8171-DA0E169599E9}" srcOrd="1" destOrd="0" presId="urn:microsoft.com/office/officeart/2005/8/layout/hList7"/>
    <dgm:cxn modelId="{59CA7FFC-C906-496C-83FE-CEEABD45FD2E}" type="presParOf" srcId="{C838B9FD-55E2-4B61-85E2-864A1A30D026}" destId="{24878F0A-8D54-4383-87F9-AB28EC6E0760}" srcOrd="2" destOrd="0" presId="urn:microsoft.com/office/officeart/2005/8/layout/hList7"/>
    <dgm:cxn modelId="{31D37D12-AD44-41A4-A315-4C572904EC47}" type="presParOf" srcId="{C838B9FD-55E2-4B61-85E2-864A1A30D026}" destId="{CD4127F4-3907-4273-8680-1DAADB07EC90}" srcOrd="3" destOrd="0" presId="urn:microsoft.com/office/officeart/2005/8/layout/hList7"/>
    <dgm:cxn modelId="{9EC4D690-6306-431F-B48D-B88C23362810}" type="presParOf" srcId="{BB4C4474-7BA3-4FF9-B041-417DDBEFCD20}" destId="{96285AD9-D854-4950-847C-73CC7680A13A}" srcOrd="1" destOrd="0" presId="urn:microsoft.com/office/officeart/2005/8/layout/hList7"/>
    <dgm:cxn modelId="{F3AE217B-EC17-4353-B223-3BD0DE887331}" type="presParOf" srcId="{BB4C4474-7BA3-4FF9-B041-417DDBEFCD20}" destId="{DD43B345-CE2B-4749-8BAB-DE9EC383C5BA}" srcOrd="2" destOrd="0" presId="urn:microsoft.com/office/officeart/2005/8/layout/hList7"/>
    <dgm:cxn modelId="{E1D7641C-02C6-41CE-8AAF-3EFB8F98F70F}" type="presParOf" srcId="{DD43B345-CE2B-4749-8BAB-DE9EC383C5BA}" destId="{1780D8A6-6DA6-42B5-8D8C-7E0F36C1FCD5}" srcOrd="0" destOrd="0" presId="urn:microsoft.com/office/officeart/2005/8/layout/hList7"/>
    <dgm:cxn modelId="{30BFED5F-12BC-46E1-B556-AE350644F979}" type="presParOf" srcId="{DD43B345-CE2B-4749-8BAB-DE9EC383C5BA}" destId="{99F1B2D4-0FD2-478B-9F32-A09A5F55938C}" srcOrd="1" destOrd="0" presId="urn:microsoft.com/office/officeart/2005/8/layout/hList7"/>
    <dgm:cxn modelId="{BB028652-BED8-44D8-AA83-E69173C9CD80}" type="presParOf" srcId="{DD43B345-CE2B-4749-8BAB-DE9EC383C5BA}" destId="{9A5125EC-4044-44E5-A7DA-6123DF933357}" srcOrd="2" destOrd="0" presId="urn:microsoft.com/office/officeart/2005/8/layout/hList7"/>
    <dgm:cxn modelId="{4C2FF00E-7262-4511-8C43-BBB964707122}" type="presParOf" srcId="{DD43B345-CE2B-4749-8BAB-DE9EC383C5BA}" destId="{42013EB3-B9E9-4E62-9D06-686B4C5984AC}" srcOrd="3" destOrd="0" presId="urn:microsoft.com/office/officeart/2005/8/layout/hList7"/>
    <dgm:cxn modelId="{410B4100-5979-4E22-AFF5-2DADE4C672E1}" type="presParOf" srcId="{BB4C4474-7BA3-4FF9-B041-417DDBEFCD20}" destId="{EB954F3F-C2AB-450A-8835-C0F641A2F7BB}" srcOrd="3" destOrd="0" presId="urn:microsoft.com/office/officeart/2005/8/layout/hList7"/>
    <dgm:cxn modelId="{DDCA1D46-AA2B-4221-9BCA-A99AA7C4D4A7}" type="presParOf" srcId="{BB4C4474-7BA3-4FF9-B041-417DDBEFCD20}" destId="{262786FE-0C4D-4BBF-A7CE-499B2BD8480E}" srcOrd="4" destOrd="0" presId="urn:microsoft.com/office/officeart/2005/8/layout/hList7"/>
    <dgm:cxn modelId="{AAA05E0F-C211-49C4-B58E-A05F5ECBE21C}" type="presParOf" srcId="{262786FE-0C4D-4BBF-A7CE-499B2BD8480E}" destId="{8F50B68C-0603-49D8-BF0E-D8CE047AFD5D}" srcOrd="0" destOrd="0" presId="urn:microsoft.com/office/officeart/2005/8/layout/hList7"/>
    <dgm:cxn modelId="{24849BF4-48E4-4D24-8F70-AA7966EA988F}" type="presParOf" srcId="{262786FE-0C4D-4BBF-A7CE-499B2BD8480E}" destId="{58F99B03-517D-4D76-962B-896DDBD97700}" srcOrd="1" destOrd="0" presId="urn:microsoft.com/office/officeart/2005/8/layout/hList7"/>
    <dgm:cxn modelId="{65BFE6A4-1760-492C-B794-A785B9DE3511}" type="presParOf" srcId="{262786FE-0C4D-4BBF-A7CE-499B2BD8480E}" destId="{38915B82-C5B9-4ACF-BC52-9B5C8EDFA6BA}" srcOrd="2" destOrd="0" presId="urn:microsoft.com/office/officeart/2005/8/layout/hList7"/>
    <dgm:cxn modelId="{56E8C624-1332-43B7-BDB5-B3BB0140B74B}" type="presParOf" srcId="{262786FE-0C4D-4BBF-A7CE-499B2BD8480E}" destId="{2B20D636-6C37-46B9-95B8-EDBAEABBD532}" srcOrd="3" destOrd="0" presId="urn:microsoft.com/office/officeart/2005/8/layout/hList7"/>
    <dgm:cxn modelId="{F575763A-E897-4C2C-BA20-F222C9F750F9}" type="presParOf" srcId="{BB4C4474-7BA3-4FF9-B041-417DDBEFCD20}" destId="{1D6F3727-4934-40F9-90B9-C5059F86E6E7}" srcOrd="5" destOrd="0" presId="urn:microsoft.com/office/officeart/2005/8/layout/hList7"/>
    <dgm:cxn modelId="{2BD833D6-1006-456B-8E06-3D977F4F5423}" type="presParOf" srcId="{BB4C4474-7BA3-4FF9-B041-417DDBEFCD20}" destId="{C6A5A2F4-705D-479B-826A-280CD93B9536}" srcOrd="6" destOrd="0" presId="urn:microsoft.com/office/officeart/2005/8/layout/hList7"/>
    <dgm:cxn modelId="{C4F3AC7F-587F-474D-AAE3-D864D5EAC4A7}" type="presParOf" srcId="{C6A5A2F4-705D-479B-826A-280CD93B9536}" destId="{184393C8-63CC-4D16-9087-A386A0687C58}" srcOrd="0" destOrd="0" presId="urn:microsoft.com/office/officeart/2005/8/layout/hList7"/>
    <dgm:cxn modelId="{8C793B0E-16EC-4A5F-8EE9-05F6482C037B}" type="presParOf" srcId="{C6A5A2F4-705D-479B-826A-280CD93B9536}" destId="{3DF5FA10-E57C-4D88-ADE4-65A2C72F65D4}" srcOrd="1" destOrd="0" presId="urn:microsoft.com/office/officeart/2005/8/layout/hList7"/>
    <dgm:cxn modelId="{4E508BAA-5033-4F41-95FD-064F7FEE33D5}" type="presParOf" srcId="{C6A5A2F4-705D-479B-826A-280CD93B9536}" destId="{7D7A35D6-4DE0-428A-8593-AB117B372EC2}" srcOrd="2" destOrd="0" presId="urn:microsoft.com/office/officeart/2005/8/layout/hList7"/>
    <dgm:cxn modelId="{99BEA93B-4F91-4977-8712-5E206C80AE4A}" type="presParOf" srcId="{C6A5A2F4-705D-479B-826A-280CD93B9536}" destId="{7B7C1D8A-5423-4D47-8D16-66D81E1D66F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5E508A-33CF-47B6-ACCF-AADA2177A5B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DD535D9-324D-4D2F-A300-4FF8787808A3}">
      <dgm:prSet phldrT="[Text]"/>
      <dgm:spPr/>
      <dgm:t>
        <a:bodyPr/>
        <a:lstStyle/>
        <a:p>
          <a:r>
            <a:rPr lang="nb-NO" dirty="0" smtClean="0"/>
            <a:t>CAD/Scan</a:t>
          </a:r>
          <a:endParaRPr lang="nb-NO" dirty="0"/>
        </a:p>
      </dgm:t>
    </dgm:pt>
    <dgm:pt modelId="{FD9C8AC7-23DB-4684-B9A0-3C0E81B70DDC}" type="parTrans" cxnId="{7E9AF9CE-54CA-4367-92CC-CB439FBCB8E3}">
      <dgm:prSet/>
      <dgm:spPr/>
      <dgm:t>
        <a:bodyPr/>
        <a:lstStyle/>
        <a:p>
          <a:endParaRPr lang="nb-NO"/>
        </a:p>
      </dgm:t>
    </dgm:pt>
    <dgm:pt modelId="{E69FFBF0-7627-4A79-A87A-5920054A55E0}" type="sibTrans" cxnId="{7E9AF9CE-54CA-4367-92CC-CB439FBCB8E3}">
      <dgm:prSet/>
      <dgm:spPr/>
      <dgm:t>
        <a:bodyPr/>
        <a:lstStyle/>
        <a:p>
          <a:endParaRPr lang="nb-NO"/>
        </a:p>
      </dgm:t>
    </dgm:pt>
    <dgm:pt modelId="{DD2B9F78-3BFC-497D-A8D6-52EC03F83F8C}">
      <dgm:prSet phldrT="[Text]"/>
      <dgm:spPr/>
      <dgm:t>
        <a:bodyPr/>
        <a:lstStyle/>
        <a:p>
          <a:r>
            <a:rPr lang="nb-NO" dirty="0" smtClean="0"/>
            <a:t>Enhance</a:t>
          </a:r>
          <a:endParaRPr lang="nb-NO" dirty="0"/>
        </a:p>
      </dgm:t>
    </dgm:pt>
    <dgm:pt modelId="{F29FFEC8-D781-484E-92B6-D5AFE3BFE15E}" type="parTrans" cxnId="{DAEB9B57-6E2F-481D-8617-A1B08DAA2D4A}">
      <dgm:prSet/>
      <dgm:spPr/>
      <dgm:t>
        <a:bodyPr/>
        <a:lstStyle/>
        <a:p>
          <a:endParaRPr lang="nb-NO"/>
        </a:p>
      </dgm:t>
    </dgm:pt>
    <dgm:pt modelId="{F3FCCCB1-9C75-44B8-A535-D23919C8583E}" type="sibTrans" cxnId="{DAEB9B57-6E2F-481D-8617-A1B08DAA2D4A}">
      <dgm:prSet/>
      <dgm:spPr/>
      <dgm:t>
        <a:bodyPr/>
        <a:lstStyle/>
        <a:p>
          <a:endParaRPr lang="nb-NO"/>
        </a:p>
      </dgm:t>
    </dgm:pt>
    <dgm:pt modelId="{884B64C7-A6AE-4227-BE9F-F75690FA38DB}">
      <dgm:prSet phldrT="[Text]"/>
      <dgm:spPr/>
      <dgm:t>
        <a:bodyPr/>
        <a:lstStyle/>
        <a:p>
          <a:r>
            <a:rPr lang="nb-NO" dirty="0" smtClean="0"/>
            <a:t>Slice</a:t>
          </a:r>
          <a:endParaRPr lang="nb-NO" dirty="0"/>
        </a:p>
      </dgm:t>
    </dgm:pt>
    <dgm:pt modelId="{127EBD5A-896D-4B49-9F8D-B49EAD7DED72}" type="parTrans" cxnId="{C4946686-C86E-4868-9001-7B7E9E775EFE}">
      <dgm:prSet/>
      <dgm:spPr/>
      <dgm:t>
        <a:bodyPr/>
        <a:lstStyle/>
        <a:p>
          <a:endParaRPr lang="nb-NO"/>
        </a:p>
      </dgm:t>
    </dgm:pt>
    <dgm:pt modelId="{866283B0-A578-4A60-9A54-B525AE976F47}" type="sibTrans" cxnId="{C4946686-C86E-4868-9001-7B7E9E775EFE}">
      <dgm:prSet/>
      <dgm:spPr/>
      <dgm:t>
        <a:bodyPr/>
        <a:lstStyle/>
        <a:p>
          <a:endParaRPr lang="nb-NO"/>
        </a:p>
      </dgm:t>
    </dgm:pt>
    <dgm:pt modelId="{4AA8F198-EC62-42C9-8351-80AEB186842E}">
      <dgm:prSet phldrT="[Text]"/>
      <dgm:spPr/>
      <dgm:t>
        <a:bodyPr/>
        <a:lstStyle/>
        <a:p>
          <a:r>
            <a:rPr lang="nb-NO" dirty="0" smtClean="0"/>
            <a:t>Simulate</a:t>
          </a:r>
          <a:endParaRPr lang="nb-NO" dirty="0"/>
        </a:p>
      </dgm:t>
    </dgm:pt>
    <dgm:pt modelId="{C4BCD4C5-9355-4D33-B364-7E736F00089C}" type="parTrans" cxnId="{AA4B4F83-FA22-48BC-AC8B-0D8E78DD9150}">
      <dgm:prSet/>
      <dgm:spPr/>
      <dgm:t>
        <a:bodyPr/>
        <a:lstStyle/>
        <a:p>
          <a:endParaRPr lang="nb-NO"/>
        </a:p>
      </dgm:t>
    </dgm:pt>
    <dgm:pt modelId="{0497C2B0-874B-47A5-A21C-08B0497C281D}" type="sibTrans" cxnId="{AA4B4F83-FA22-48BC-AC8B-0D8E78DD9150}">
      <dgm:prSet/>
      <dgm:spPr/>
      <dgm:t>
        <a:bodyPr/>
        <a:lstStyle/>
        <a:p>
          <a:endParaRPr lang="nb-NO"/>
        </a:p>
      </dgm:t>
    </dgm:pt>
    <dgm:pt modelId="{2D757913-CEDC-4FA0-BE82-487F53DC6361}">
      <dgm:prSet phldrT="[Text]"/>
      <dgm:spPr/>
      <dgm:t>
        <a:bodyPr/>
        <a:lstStyle/>
        <a:p>
          <a:r>
            <a:rPr lang="nb-NO" dirty="0" smtClean="0"/>
            <a:t>Chose material</a:t>
          </a:r>
          <a:endParaRPr lang="nb-NO" dirty="0"/>
        </a:p>
      </dgm:t>
    </dgm:pt>
    <dgm:pt modelId="{569DBF58-CA6E-4A2E-9BEF-62A308CF4F9D}" type="parTrans" cxnId="{5A8B559A-30FB-4582-98DE-8709A537C8F6}">
      <dgm:prSet/>
      <dgm:spPr/>
      <dgm:t>
        <a:bodyPr/>
        <a:lstStyle/>
        <a:p>
          <a:endParaRPr lang="nb-NO"/>
        </a:p>
      </dgm:t>
    </dgm:pt>
    <dgm:pt modelId="{FD87189E-2347-401D-BE6A-D7688B84583D}" type="sibTrans" cxnId="{5A8B559A-30FB-4582-98DE-8709A537C8F6}">
      <dgm:prSet/>
      <dgm:spPr/>
      <dgm:t>
        <a:bodyPr/>
        <a:lstStyle/>
        <a:p>
          <a:endParaRPr lang="nb-NO"/>
        </a:p>
      </dgm:t>
    </dgm:pt>
    <dgm:pt modelId="{2A0EDF79-AB79-4C4C-9872-AD7F6FE2974B}">
      <dgm:prSet phldrT="[Text]"/>
      <dgm:spPr/>
      <dgm:t>
        <a:bodyPr/>
        <a:lstStyle/>
        <a:p>
          <a:r>
            <a:rPr lang="nb-NO" dirty="0" smtClean="0"/>
            <a:t>Print</a:t>
          </a:r>
          <a:endParaRPr lang="nb-NO" dirty="0"/>
        </a:p>
      </dgm:t>
    </dgm:pt>
    <dgm:pt modelId="{F6AF34B7-44F8-4FB2-99A7-9951B05C2F84}" type="parTrans" cxnId="{829368D3-EB97-4FD9-BBF6-9AB9E514AA70}">
      <dgm:prSet/>
      <dgm:spPr/>
      <dgm:t>
        <a:bodyPr/>
        <a:lstStyle/>
        <a:p>
          <a:endParaRPr lang="nb-NO"/>
        </a:p>
      </dgm:t>
    </dgm:pt>
    <dgm:pt modelId="{787CD182-1FE4-4884-9EC1-547C3710626C}" type="sibTrans" cxnId="{829368D3-EB97-4FD9-BBF6-9AB9E514AA70}">
      <dgm:prSet/>
      <dgm:spPr/>
      <dgm:t>
        <a:bodyPr/>
        <a:lstStyle/>
        <a:p>
          <a:endParaRPr lang="nb-NO"/>
        </a:p>
      </dgm:t>
    </dgm:pt>
    <dgm:pt modelId="{309B4D3C-2E13-4BB3-B6B7-F4020DA14408}" type="pres">
      <dgm:prSet presAssocID="{1E5E508A-33CF-47B6-ACCF-AADA2177A5B1}" presName="Name0" presStyleCnt="0">
        <dgm:presLayoutVars>
          <dgm:dir/>
          <dgm:resizeHandles val="exact"/>
        </dgm:presLayoutVars>
      </dgm:prSet>
      <dgm:spPr/>
    </dgm:pt>
    <dgm:pt modelId="{1AE0191C-D29B-4452-A09E-3C9425342CDE}" type="pres">
      <dgm:prSet presAssocID="{9DD535D9-324D-4D2F-A300-4FF8787808A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7300733-8F0F-4DFA-850E-CCF7FBDE13AF}" type="pres">
      <dgm:prSet presAssocID="{E69FFBF0-7627-4A79-A87A-5920054A55E0}" presName="sibTrans" presStyleLbl="sibTrans2D1" presStyleIdx="0" presStyleCnt="5"/>
      <dgm:spPr/>
      <dgm:t>
        <a:bodyPr/>
        <a:lstStyle/>
        <a:p>
          <a:endParaRPr lang="nb-NO"/>
        </a:p>
      </dgm:t>
    </dgm:pt>
    <dgm:pt modelId="{DBC06707-5964-4EFB-B2F7-4443EBE97CFE}" type="pres">
      <dgm:prSet presAssocID="{E69FFBF0-7627-4A79-A87A-5920054A55E0}" presName="connectorText" presStyleLbl="sibTrans2D1" presStyleIdx="0" presStyleCnt="5"/>
      <dgm:spPr/>
      <dgm:t>
        <a:bodyPr/>
        <a:lstStyle/>
        <a:p>
          <a:endParaRPr lang="nb-NO"/>
        </a:p>
      </dgm:t>
    </dgm:pt>
    <dgm:pt modelId="{24854BA8-D150-4081-AEA2-522B69E80648}" type="pres">
      <dgm:prSet presAssocID="{DD2B9F78-3BFC-497D-A8D6-52EC03F83F8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DEA5B40-394A-4899-9462-B16B97CF4756}" type="pres">
      <dgm:prSet presAssocID="{F3FCCCB1-9C75-44B8-A535-D23919C8583E}" presName="sibTrans" presStyleLbl="sibTrans2D1" presStyleIdx="1" presStyleCnt="5"/>
      <dgm:spPr/>
      <dgm:t>
        <a:bodyPr/>
        <a:lstStyle/>
        <a:p>
          <a:endParaRPr lang="nb-NO"/>
        </a:p>
      </dgm:t>
    </dgm:pt>
    <dgm:pt modelId="{C3528978-FB15-4B8C-87E0-947A6473921E}" type="pres">
      <dgm:prSet presAssocID="{F3FCCCB1-9C75-44B8-A535-D23919C8583E}" presName="connectorText" presStyleLbl="sibTrans2D1" presStyleIdx="1" presStyleCnt="5"/>
      <dgm:spPr/>
      <dgm:t>
        <a:bodyPr/>
        <a:lstStyle/>
        <a:p>
          <a:endParaRPr lang="nb-NO"/>
        </a:p>
      </dgm:t>
    </dgm:pt>
    <dgm:pt modelId="{050C4B81-EDA9-4407-900D-BA9796993070}" type="pres">
      <dgm:prSet presAssocID="{884B64C7-A6AE-4227-BE9F-F75690FA38D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7DEFA1C-7C0E-4389-BC44-1023B7874C12}" type="pres">
      <dgm:prSet presAssocID="{866283B0-A578-4A60-9A54-B525AE976F47}" presName="sibTrans" presStyleLbl="sibTrans2D1" presStyleIdx="2" presStyleCnt="5"/>
      <dgm:spPr/>
      <dgm:t>
        <a:bodyPr/>
        <a:lstStyle/>
        <a:p>
          <a:endParaRPr lang="nb-NO"/>
        </a:p>
      </dgm:t>
    </dgm:pt>
    <dgm:pt modelId="{747E860A-B865-4E49-AD54-591907B193A2}" type="pres">
      <dgm:prSet presAssocID="{866283B0-A578-4A60-9A54-B525AE976F47}" presName="connectorText" presStyleLbl="sibTrans2D1" presStyleIdx="2" presStyleCnt="5"/>
      <dgm:spPr/>
      <dgm:t>
        <a:bodyPr/>
        <a:lstStyle/>
        <a:p>
          <a:endParaRPr lang="nb-NO"/>
        </a:p>
      </dgm:t>
    </dgm:pt>
    <dgm:pt modelId="{3C3CE875-0E21-43BE-8323-896B10389DE1}" type="pres">
      <dgm:prSet presAssocID="{4AA8F198-EC62-42C9-8351-80AEB186842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C858BAA-7241-48F4-BFC2-594DE64B102C}" type="pres">
      <dgm:prSet presAssocID="{0497C2B0-874B-47A5-A21C-08B0497C281D}" presName="sibTrans" presStyleLbl="sibTrans2D1" presStyleIdx="3" presStyleCnt="5"/>
      <dgm:spPr/>
      <dgm:t>
        <a:bodyPr/>
        <a:lstStyle/>
        <a:p>
          <a:endParaRPr lang="nb-NO"/>
        </a:p>
      </dgm:t>
    </dgm:pt>
    <dgm:pt modelId="{DE930CF2-E049-41A2-94D2-CCCF4B023731}" type="pres">
      <dgm:prSet presAssocID="{0497C2B0-874B-47A5-A21C-08B0497C281D}" presName="connectorText" presStyleLbl="sibTrans2D1" presStyleIdx="3" presStyleCnt="5"/>
      <dgm:spPr/>
      <dgm:t>
        <a:bodyPr/>
        <a:lstStyle/>
        <a:p>
          <a:endParaRPr lang="nb-NO"/>
        </a:p>
      </dgm:t>
    </dgm:pt>
    <dgm:pt modelId="{60D99DBD-54D0-43F1-A382-00C3CDF344DE}" type="pres">
      <dgm:prSet presAssocID="{2D757913-CEDC-4FA0-BE82-487F53DC636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BFEF886-7BED-4214-96CB-C1EF8AE7841A}" type="pres">
      <dgm:prSet presAssocID="{FD87189E-2347-401D-BE6A-D7688B84583D}" presName="sibTrans" presStyleLbl="sibTrans2D1" presStyleIdx="4" presStyleCnt="5"/>
      <dgm:spPr/>
      <dgm:t>
        <a:bodyPr/>
        <a:lstStyle/>
        <a:p>
          <a:endParaRPr lang="nb-NO"/>
        </a:p>
      </dgm:t>
    </dgm:pt>
    <dgm:pt modelId="{084B7D77-FB7E-45C1-8412-84D760FE5D2C}" type="pres">
      <dgm:prSet presAssocID="{FD87189E-2347-401D-BE6A-D7688B84583D}" presName="connectorText" presStyleLbl="sibTrans2D1" presStyleIdx="4" presStyleCnt="5"/>
      <dgm:spPr/>
      <dgm:t>
        <a:bodyPr/>
        <a:lstStyle/>
        <a:p>
          <a:endParaRPr lang="nb-NO"/>
        </a:p>
      </dgm:t>
    </dgm:pt>
    <dgm:pt modelId="{87DEE9CE-1F00-48DA-AA5D-3449CD0F680D}" type="pres">
      <dgm:prSet presAssocID="{2A0EDF79-AB79-4C4C-9872-AD7F6FE2974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E4AE26AF-EA89-4C76-A2E8-62A888593AF8}" type="presOf" srcId="{866283B0-A578-4A60-9A54-B525AE976F47}" destId="{27DEFA1C-7C0E-4389-BC44-1023B7874C12}" srcOrd="0" destOrd="0" presId="urn:microsoft.com/office/officeart/2005/8/layout/process1"/>
    <dgm:cxn modelId="{7E9AF9CE-54CA-4367-92CC-CB439FBCB8E3}" srcId="{1E5E508A-33CF-47B6-ACCF-AADA2177A5B1}" destId="{9DD535D9-324D-4D2F-A300-4FF8787808A3}" srcOrd="0" destOrd="0" parTransId="{FD9C8AC7-23DB-4684-B9A0-3C0E81B70DDC}" sibTransId="{E69FFBF0-7627-4A79-A87A-5920054A55E0}"/>
    <dgm:cxn modelId="{DAEB9B57-6E2F-481D-8617-A1B08DAA2D4A}" srcId="{1E5E508A-33CF-47B6-ACCF-AADA2177A5B1}" destId="{DD2B9F78-3BFC-497D-A8D6-52EC03F83F8C}" srcOrd="1" destOrd="0" parTransId="{F29FFEC8-D781-484E-92B6-D5AFE3BFE15E}" sibTransId="{F3FCCCB1-9C75-44B8-A535-D23919C8583E}"/>
    <dgm:cxn modelId="{AE6F0B73-0D61-4160-AF53-74F3A45FAA48}" type="presOf" srcId="{0497C2B0-874B-47A5-A21C-08B0497C281D}" destId="{FC858BAA-7241-48F4-BFC2-594DE64B102C}" srcOrd="0" destOrd="0" presId="urn:microsoft.com/office/officeart/2005/8/layout/process1"/>
    <dgm:cxn modelId="{D0AC6A20-D2BE-441A-B209-96DF90D087AF}" type="presOf" srcId="{E69FFBF0-7627-4A79-A87A-5920054A55E0}" destId="{DBC06707-5964-4EFB-B2F7-4443EBE97CFE}" srcOrd="1" destOrd="0" presId="urn:microsoft.com/office/officeart/2005/8/layout/process1"/>
    <dgm:cxn modelId="{6FFEDB10-6AC1-4C48-88DA-C5899643D578}" type="presOf" srcId="{0497C2B0-874B-47A5-A21C-08B0497C281D}" destId="{DE930CF2-E049-41A2-94D2-CCCF4B023731}" srcOrd="1" destOrd="0" presId="urn:microsoft.com/office/officeart/2005/8/layout/process1"/>
    <dgm:cxn modelId="{0ACF98D9-6047-4985-B94C-787A5F5E5463}" type="presOf" srcId="{4AA8F198-EC62-42C9-8351-80AEB186842E}" destId="{3C3CE875-0E21-43BE-8323-896B10389DE1}" srcOrd="0" destOrd="0" presId="urn:microsoft.com/office/officeart/2005/8/layout/process1"/>
    <dgm:cxn modelId="{D8679D63-864B-4AC0-B75D-AF4F5FB6179C}" type="presOf" srcId="{E69FFBF0-7627-4A79-A87A-5920054A55E0}" destId="{67300733-8F0F-4DFA-850E-CCF7FBDE13AF}" srcOrd="0" destOrd="0" presId="urn:microsoft.com/office/officeart/2005/8/layout/process1"/>
    <dgm:cxn modelId="{D000F00B-22E0-4956-AB71-EF4B77611703}" type="presOf" srcId="{FD87189E-2347-401D-BE6A-D7688B84583D}" destId="{EBFEF886-7BED-4214-96CB-C1EF8AE7841A}" srcOrd="0" destOrd="0" presId="urn:microsoft.com/office/officeart/2005/8/layout/process1"/>
    <dgm:cxn modelId="{FE2BE3B7-83FA-48BA-8828-12C054D5EDAA}" type="presOf" srcId="{1E5E508A-33CF-47B6-ACCF-AADA2177A5B1}" destId="{309B4D3C-2E13-4BB3-B6B7-F4020DA14408}" srcOrd="0" destOrd="0" presId="urn:microsoft.com/office/officeart/2005/8/layout/process1"/>
    <dgm:cxn modelId="{40D7217E-13BC-4F94-946D-AD34E4DC5CF3}" type="presOf" srcId="{2A0EDF79-AB79-4C4C-9872-AD7F6FE2974B}" destId="{87DEE9CE-1F00-48DA-AA5D-3449CD0F680D}" srcOrd="0" destOrd="0" presId="urn:microsoft.com/office/officeart/2005/8/layout/process1"/>
    <dgm:cxn modelId="{87FD06BC-C545-49CD-BC71-A51B17C0221A}" type="presOf" srcId="{F3FCCCB1-9C75-44B8-A535-D23919C8583E}" destId="{C3528978-FB15-4B8C-87E0-947A6473921E}" srcOrd="1" destOrd="0" presId="urn:microsoft.com/office/officeart/2005/8/layout/process1"/>
    <dgm:cxn modelId="{9D3A36A6-C60D-47F1-A767-C4BF4C4835BC}" type="presOf" srcId="{884B64C7-A6AE-4227-BE9F-F75690FA38DB}" destId="{050C4B81-EDA9-4407-900D-BA9796993070}" srcOrd="0" destOrd="0" presId="urn:microsoft.com/office/officeart/2005/8/layout/process1"/>
    <dgm:cxn modelId="{8E9D3A2D-087F-420E-B6A8-4384EA56CBF9}" type="presOf" srcId="{DD2B9F78-3BFC-497D-A8D6-52EC03F83F8C}" destId="{24854BA8-D150-4081-AEA2-522B69E80648}" srcOrd="0" destOrd="0" presId="urn:microsoft.com/office/officeart/2005/8/layout/process1"/>
    <dgm:cxn modelId="{829368D3-EB97-4FD9-BBF6-9AB9E514AA70}" srcId="{1E5E508A-33CF-47B6-ACCF-AADA2177A5B1}" destId="{2A0EDF79-AB79-4C4C-9872-AD7F6FE2974B}" srcOrd="5" destOrd="0" parTransId="{F6AF34B7-44F8-4FB2-99A7-9951B05C2F84}" sibTransId="{787CD182-1FE4-4884-9EC1-547C3710626C}"/>
    <dgm:cxn modelId="{A271018D-9EBB-4ACE-A13F-26CE01F3AD4E}" type="presOf" srcId="{866283B0-A578-4A60-9A54-B525AE976F47}" destId="{747E860A-B865-4E49-AD54-591907B193A2}" srcOrd="1" destOrd="0" presId="urn:microsoft.com/office/officeart/2005/8/layout/process1"/>
    <dgm:cxn modelId="{1C463A00-4295-41B9-A5FC-086142BC9768}" type="presOf" srcId="{2D757913-CEDC-4FA0-BE82-487F53DC6361}" destId="{60D99DBD-54D0-43F1-A382-00C3CDF344DE}" srcOrd="0" destOrd="0" presId="urn:microsoft.com/office/officeart/2005/8/layout/process1"/>
    <dgm:cxn modelId="{C4946686-C86E-4868-9001-7B7E9E775EFE}" srcId="{1E5E508A-33CF-47B6-ACCF-AADA2177A5B1}" destId="{884B64C7-A6AE-4227-BE9F-F75690FA38DB}" srcOrd="2" destOrd="0" parTransId="{127EBD5A-896D-4B49-9F8D-B49EAD7DED72}" sibTransId="{866283B0-A578-4A60-9A54-B525AE976F47}"/>
    <dgm:cxn modelId="{C7BDDD94-4B4B-48F8-B997-117E65062555}" type="presOf" srcId="{F3FCCCB1-9C75-44B8-A535-D23919C8583E}" destId="{7DEA5B40-394A-4899-9462-B16B97CF4756}" srcOrd="0" destOrd="0" presId="urn:microsoft.com/office/officeart/2005/8/layout/process1"/>
    <dgm:cxn modelId="{AA4B4F83-FA22-48BC-AC8B-0D8E78DD9150}" srcId="{1E5E508A-33CF-47B6-ACCF-AADA2177A5B1}" destId="{4AA8F198-EC62-42C9-8351-80AEB186842E}" srcOrd="3" destOrd="0" parTransId="{C4BCD4C5-9355-4D33-B364-7E736F00089C}" sibTransId="{0497C2B0-874B-47A5-A21C-08B0497C281D}"/>
    <dgm:cxn modelId="{5A8B559A-30FB-4582-98DE-8709A537C8F6}" srcId="{1E5E508A-33CF-47B6-ACCF-AADA2177A5B1}" destId="{2D757913-CEDC-4FA0-BE82-487F53DC6361}" srcOrd="4" destOrd="0" parTransId="{569DBF58-CA6E-4A2E-9BEF-62A308CF4F9D}" sibTransId="{FD87189E-2347-401D-BE6A-D7688B84583D}"/>
    <dgm:cxn modelId="{52AB4798-B359-4BCD-BCAD-6B2FBA301CDA}" type="presOf" srcId="{FD87189E-2347-401D-BE6A-D7688B84583D}" destId="{084B7D77-FB7E-45C1-8412-84D760FE5D2C}" srcOrd="1" destOrd="0" presId="urn:microsoft.com/office/officeart/2005/8/layout/process1"/>
    <dgm:cxn modelId="{D5A75C8E-885B-4C6A-BC22-B4D0C8C3A5B4}" type="presOf" srcId="{9DD535D9-324D-4D2F-A300-4FF8787808A3}" destId="{1AE0191C-D29B-4452-A09E-3C9425342CDE}" srcOrd="0" destOrd="0" presId="urn:microsoft.com/office/officeart/2005/8/layout/process1"/>
    <dgm:cxn modelId="{D5A8BE89-7E4D-4E49-B4B1-99DA6BBFCF54}" type="presParOf" srcId="{309B4D3C-2E13-4BB3-B6B7-F4020DA14408}" destId="{1AE0191C-D29B-4452-A09E-3C9425342CDE}" srcOrd="0" destOrd="0" presId="urn:microsoft.com/office/officeart/2005/8/layout/process1"/>
    <dgm:cxn modelId="{86941454-4B79-42AF-892C-241B57176113}" type="presParOf" srcId="{309B4D3C-2E13-4BB3-B6B7-F4020DA14408}" destId="{67300733-8F0F-4DFA-850E-CCF7FBDE13AF}" srcOrd="1" destOrd="0" presId="urn:microsoft.com/office/officeart/2005/8/layout/process1"/>
    <dgm:cxn modelId="{35AE06F5-0779-479D-B7FB-8493FF49467F}" type="presParOf" srcId="{67300733-8F0F-4DFA-850E-CCF7FBDE13AF}" destId="{DBC06707-5964-4EFB-B2F7-4443EBE97CFE}" srcOrd="0" destOrd="0" presId="urn:microsoft.com/office/officeart/2005/8/layout/process1"/>
    <dgm:cxn modelId="{4CA1850C-4C17-49F1-A495-3BCEB4376532}" type="presParOf" srcId="{309B4D3C-2E13-4BB3-B6B7-F4020DA14408}" destId="{24854BA8-D150-4081-AEA2-522B69E80648}" srcOrd="2" destOrd="0" presId="urn:microsoft.com/office/officeart/2005/8/layout/process1"/>
    <dgm:cxn modelId="{A970A28B-C8A7-44A2-B031-BF4468013C7D}" type="presParOf" srcId="{309B4D3C-2E13-4BB3-B6B7-F4020DA14408}" destId="{7DEA5B40-394A-4899-9462-B16B97CF4756}" srcOrd="3" destOrd="0" presId="urn:microsoft.com/office/officeart/2005/8/layout/process1"/>
    <dgm:cxn modelId="{73CA2912-B713-4FDC-B9C4-73F92C626098}" type="presParOf" srcId="{7DEA5B40-394A-4899-9462-B16B97CF4756}" destId="{C3528978-FB15-4B8C-87E0-947A6473921E}" srcOrd="0" destOrd="0" presId="urn:microsoft.com/office/officeart/2005/8/layout/process1"/>
    <dgm:cxn modelId="{3C6D8539-7F0C-4819-BDC5-711AAC5BB304}" type="presParOf" srcId="{309B4D3C-2E13-4BB3-B6B7-F4020DA14408}" destId="{050C4B81-EDA9-4407-900D-BA9796993070}" srcOrd="4" destOrd="0" presId="urn:microsoft.com/office/officeart/2005/8/layout/process1"/>
    <dgm:cxn modelId="{6A95DFB2-ED59-4A97-8587-7005C4389D9C}" type="presParOf" srcId="{309B4D3C-2E13-4BB3-B6B7-F4020DA14408}" destId="{27DEFA1C-7C0E-4389-BC44-1023B7874C12}" srcOrd="5" destOrd="0" presId="urn:microsoft.com/office/officeart/2005/8/layout/process1"/>
    <dgm:cxn modelId="{51E7A3BA-4C9E-4A24-8622-6A323351FA26}" type="presParOf" srcId="{27DEFA1C-7C0E-4389-BC44-1023B7874C12}" destId="{747E860A-B865-4E49-AD54-591907B193A2}" srcOrd="0" destOrd="0" presId="urn:microsoft.com/office/officeart/2005/8/layout/process1"/>
    <dgm:cxn modelId="{133EC187-C877-4045-9AF3-7F99DCF72A7D}" type="presParOf" srcId="{309B4D3C-2E13-4BB3-B6B7-F4020DA14408}" destId="{3C3CE875-0E21-43BE-8323-896B10389DE1}" srcOrd="6" destOrd="0" presId="urn:microsoft.com/office/officeart/2005/8/layout/process1"/>
    <dgm:cxn modelId="{744BB2C1-779C-4584-BECC-A9BE058AD325}" type="presParOf" srcId="{309B4D3C-2E13-4BB3-B6B7-F4020DA14408}" destId="{FC858BAA-7241-48F4-BFC2-594DE64B102C}" srcOrd="7" destOrd="0" presId="urn:microsoft.com/office/officeart/2005/8/layout/process1"/>
    <dgm:cxn modelId="{D20E46F1-1C12-46FE-84D8-11DBD7492830}" type="presParOf" srcId="{FC858BAA-7241-48F4-BFC2-594DE64B102C}" destId="{DE930CF2-E049-41A2-94D2-CCCF4B023731}" srcOrd="0" destOrd="0" presId="urn:microsoft.com/office/officeart/2005/8/layout/process1"/>
    <dgm:cxn modelId="{E6F1BC2A-994A-4D4D-AD9A-1709739314AD}" type="presParOf" srcId="{309B4D3C-2E13-4BB3-B6B7-F4020DA14408}" destId="{60D99DBD-54D0-43F1-A382-00C3CDF344DE}" srcOrd="8" destOrd="0" presId="urn:microsoft.com/office/officeart/2005/8/layout/process1"/>
    <dgm:cxn modelId="{CE54FECD-4663-4319-84A3-43222BF5409C}" type="presParOf" srcId="{309B4D3C-2E13-4BB3-B6B7-F4020DA14408}" destId="{EBFEF886-7BED-4214-96CB-C1EF8AE7841A}" srcOrd="9" destOrd="0" presId="urn:microsoft.com/office/officeart/2005/8/layout/process1"/>
    <dgm:cxn modelId="{18EC189C-1F3F-48DE-89E8-028EADE9A023}" type="presParOf" srcId="{EBFEF886-7BED-4214-96CB-C1EF8AE7841A}" destId="{084B7D77-FB7E-45C1-8412-84D760FE5D2C}" srcOrd="0" destOrd="0" presId="urn:microsoft.com/office/officeart/2005/8/layout/process1"/>
    <dgm:cxn modelId="{C572929B-5E93-4675-9257-D4BB41A82B04}" type="presParOf" srcId="{309B4D3C-2E13-4BB3-B6B7-F4020DA14408}" destId="{87DEE9CE-1F00-48DA-AA5D-3449CD0F680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231A4-CA68-436C-81F5-8F08328609A1}">
      <dsp:nvSpPr>
        <dsp:cNvPr id="0" name=""/>
        <dsp:cNvSpPr/>
      </dsp:nvSpPr>
      <dsp:spPr>
        <a:xfrm>
          <a:off x="2461" y="0"/>
          <a:ext cx="2579551" cy="387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000" kern="1200" dirty="0" smtClean="0"/>
            <a:t>Cluster</a:t>
          </a:r>
          <a:endParaRPr lang="nb-NO" sz="3000" kern="1200" dirty="0"/>
        </a:p>
      </dsp:txBody>
      <dsp:txXfrm>
        <a:off x="2461" y="1550670"/>
        <a:ext cx="2579551" cy="1550670"/>
      </dsp:txXfrm>
    </dsp:sp>
    <dsp:sp modelId="{CD4127F4-3907-4273-8680-1DAADB07EC90}">
      <dsp:nvSpPr>
        <dsp:cNvPr id="0" name=""/>
        <dsp:cNvSpPr/>
      </dsp:nvSpPr>
      <dsp:spPr>
        <a:xfrm>
          <a:off x="646770" y="232600"/>
          <a:ext cx="1290932" cy="129093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0D8A6-6DA6-42B5-8D8C-7E0F36C1FCD5}">
      <dsp:nvSpPr>
        <dsp:cNvPr id="0" name=""/>
        <dsp:cNvSpPr/>
      </dsp:nvSpPr>
      <dsp:spPr>
        <a:xfrm>
          <a:off x="2659398" y="0"/>
          <a:ext cx="2579551" cy="387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000" kern="1200" dirty="0" smtClean="0"/>
            <a:t>Labb</a:t>
          </a:r>
          <a:endParaRPr lang="nb-NO" sz="3000" kern="1200" dirty="0"/>
        </a:p>
      </dsp:txBody>
      <dsp:txXfrm>
        <a:off x="2659398" y="1550670"/>
        <a:ext cx="2579551" cy="1550670"/>
      </dsp:txXfrm>
    </dsp:sp>
    <dsp:sp modelId="{42013EB3-B9E9-4E62-9D06-686B4C5984AC}">
      <dsp:nvSpPr>
        <dsp:cNvPr id="0" name=""/>
        <dsp:cNvSpPr/>
      </dsp:nvSpPr>
      <dsp:spPr>
        <a:xfrm>
          <a:off x="3303708" y="232600"/>
          <a:ext cx="1290932" cy="129093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0B68C-0603-49D8-BF0E-D8CE047AFD5D}">
      <dsp:nvSpPr>
        <dsp:cNvPr id="0" name=""/>
        <dsp:cNvSpPr/>
      </dsp:nvSpPr>
      <dsp:spPr>
        <a:xfrm>
          <a:off x="5316336" y="0"/>
          <a:ext cx="2579551" cy="387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000" kern="1200" dirty="0" smtClean="0"/>
            <a:t>Makerspace</a:t>
          </a:r>
          <a:endParaRPr lang="nb-NO" sz="3000" kern="1200" dirty="0"/>
        </a:p>
      </dsp:txBody>
      <dsp:txXfrm>
        <a:off x="5316336" y="1550670"/>
        <a:ext cx="2579551" cy="1550670"/>
      </dsp:txXfrm>
    </dsp:sp>
    <dsp:sp modelId="{2B20D636-6C37-46B9-95B8-EDBAEABBD532}">
      <dsp:nvSpPr>
        <dsp:cNvPr id="0" name=""/>
        <dsp:cNvSpPr/>
      </dsp:nvSpPr>
      <dsp:spPr>
        <a:xfrm>
          <a:off x="5960646" y="232600"/>
          <a:ext cx="1290932" cy="129093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393C8-63CC-4D16-9087-A386A0687C58}">
      <dsp:nvSpPr>
        <dsp:cNvPr id="0" name=""/>
        <dsp:cNvSpPr/>
      </dsp:nvSpPr>
      <dsp:spPr>
        <a:xfrm>
          <a:off x="7973274" y="0"/>
          <a:ext cx="2579551" cy="3876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000" kern="1200" dirty="0" smtClean="0"/>
            <a:t>Incubation</a:t>
          </a:r>
          <a:endParaRPr lang="nb-NO" sz="3000" kern="1200" dirty="0"/>
        </a:p>
      </dsp:txBody>
      <dsp:txXfrm>
        <a:off x="7973274" y="1550670"/>
        <a:ext cx="2579551" cy="1550670"/>
      </dsp:txXfrm>
    </dsp:sp>
    <dsp:sp modelId="{7B7C1D8A-5423-4D47-8D16-66D81E1D66F1}">
      <dsp:nvSpPr>
        <dsp:cNvPr id="0" name=""/>
        <dsp:cNvSpPr/>
      </dsp:nvSpPr>
      <dsp:spPr>
        <a:xfrm>
          <a:off x="8617583" y="232600"/>
          <a:ext cx="1290932" cy="129093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32637-45F0-42B0-B201-F7BCC301BA1B}">
      <dsp:nvSpPr>
        <dsp:cNvPr id="0" name=""/>
        <dsp:cNvSpPr/>
      </dsp:nvSpPr>
      <dsp:spPr>
        <a:xfrm>
          <a:off x="422211" y="3101340"/>
          <a:ext cx="9710864" cy="58150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0191C-D29B-4452-A09E-3C9425342CDE}">
      <dsp:nvSpPr>
        <dsp:cNvPr id="0" name=""/>
        <dsp:cNvSpPr/>
      </dsp:nvSpPr>
      <dsp:spPr>
        <a:xfrm>
          <a:off x="0" y="767179"/>
          <a:ext cx="1319410" cy="7916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900" kern="1200" dirty="0" smtClean="0"/>
            <a:t>CAD/Scan</a:t>
          </a:r>
          <a:endParaRPr lang="nb-NO" sz="1900" kern="1200" dirty="0"/>
        </a:p>
      </dsp:txBody>
      <dsp:txXfrm>
        <a:off x="23187" y="790366"/>
        <a:ext cx="1273036" cy="745272"/>
      </dsp:txXfrm>
    </dsp:sp>
    <dsp:sp modelId="{67300733-8F0F-4DFA-850E-CCF7FBDE13AF}">
      <dsp:nvSpPr>
        <dsp:cNvPr id="0" name=""/>
        <dsp:cNvSpPr/>
      </dsp:nvSpPr>
      <dsp:spPr>
        <a:xfrm>
          <a:off x="1451351" y="999395"/>
          <a:ext cx="279715" cy="327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400" kern="1200"/>
        </a:p>
      </dsp:txBody>
      <dsp:txXfrm>
        <a:off x="1451351" y="1064838"/>
        <a:ext cx="195801" cy="196327"/>
      </dsp:txXfrm>
    </dsp:sp>
    <dsp:sp modelId="{24854BA8-D150-4081-AEA2-522B69E80648}">
      <dsp:nvSpPr>
        <dsp:cNvPr id="0" name=""/>
        <dsp:cNvSpPr/>
      </dsp:nvSpPr>
      <dsp:spPr>
        <a:xfrm>
          <a:off x="1847175" y="767179"/>
          <a:ext cx="1319410" cy="7916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900" kern="1200" dirty="0" smtClean="0"/>
            <a:t>Enhance</a:t>
          </a:r>
          <a:endParaRPr lang="nb-NO" sz="1900" kern="1200" dirty="0"/>
        </a:p>
      </dsp:txBody>
      <dsp:txXfrm>
        <a:off x="1870362" y="790366"/>
        <a:ext cx="1273036" cy="745272"/>
      </dsp:txXfrm>
    </dsp:sp>
    <dsp:sp modelId="{7DEA5B40-394A-4899-9462-B16B97CF4756}">
      <dsp:nvSpPr>
        <dsp:cNvPr id="0" name=""/>
        <dsp:cNvSpPr/>
      </dsp:nvSpPr>
      <dsp:spPr>
        <a:xfrm>
          <a:off x="3298527" y="999395"/>
          <a:ext cx="279715" cy="327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400" kern="1200"/>
        </a:p>
      </dsp:txBody>
      <dsp:txXfrm>
        <a:off x="3298527" y="1064838"/>
        <a:ext cx="195801" cy="196327"/>
      </dsp:txXfrm>
    </dsp:sp>
    <dsp:sp modelId="{050C4B81-EDA9-4407-900D-BA9796993070}">
      <dsp:nvSpPr>
        <dsp:cNvPr id="0" name=""/>
        <dsp:cNvSpPr/>
      </dsp:nvSpPr>
      <dsp:spPr>
        <a:xfrm>
          <a:off x="3694350" y="767179"/>
          <a:ext cx="1319410" cy="7916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900" kern="1200" dirty="0" smtClean="0"/>
            <a:t>Slice</a:t>
          </a:r>
          <a:endParaRPr lang="nb-NO" sz="1900" kern="1200" dirty="0"/>
        </a:p>
      </dsp:txBody>
      <dsp:txXfrm>
        <a:off x="3717537" y="790366"/>
        <a:ext cx="1273036" cy="745272"/>
      </dsp:txXfrm>
    </dsp:sp>
    <dsp:sp modelId="{27DEFA1C-7C0E-4389-BC44-1023B7874C12}">
      <dsp:nvSpPr>
        <dsp:cNvPr id="0" name=""/>
        <dsp:cNvSpPr/>
      </dsp:nvSpPr>
      <dsp:spPr>
        <a:xfrm>
          <a:off x="5145702" y="999395"/>
          <a:ext cx="279715" cy="327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400" kern="1200"/>
        </a:p>
      </dsp:txBody>
      <dsp:txXfrm>
        <a:off x="5145702" y="1064838"/>
        <a:ext cx="195801" cy="196327"/>
      </dsp:txXfrm>
    </dsp:sp>
    <dsp:sp modelId="{3C3CE875-0E21-43BE-8323-896B10389DE1}">
      <dsp:nvSpPr>
        <dsp:cNvPr id="0" name=""/>
        <dsp:cNvSpPr/>
      </dsp:nvSpPr>
      <dsp:spPr>
        <a:xfrm>
          <a:off x="5541525" y="767179"/>
          <a:ext cx="1319410" cy="7916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900" kern="1200" dirty="0" smtClean="0"/>
            <a:t>Simulate</a:t>
          </a:r>
          <a:endParaRPr lang="nb-NO" sz="1900" kern="1200" dirty="0"/>
        </a:p>
      </dsp:txBody>
      <dsp:txXfrm>
        <a:off x="5564712" y="790366"/>
        <a:ext cx="1273036" cy="745272"/>
      </dsp:txXfrm>
    </dsp:sp>
    <dsp:sp modelId="{FC858BAA-7241-48F4-BFC2-594DE64B102C}">
      <dsp:nvSpPr>
        <dsp:cNvPr id="0" name=""/>
        <dsp:cNvSpPr/>
      </dsp:nvSpPr>
      <dsp:spPr>
        <a:xfrm>
          <a:off x="6992877" y="999395"/>
          <a:ext cx="279715" cy="327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400" kern="1200"/>
        </a:p>
      </dsp:txBody>
      <dsp:txXfrm>
        <a:off x="6992877" y="1064838"/>
        <a:ext cx="195801" cy="196327"/>
      </dsp:txXfrm>
    </dsp:sp>
    <dsp:sp modelId="{60D99DBD-54D0-43F1-A382-00C3CDF344DE}">
      <dsp:nvSpPr>
        <dsp:cNvPr id="0" name=""/>
        <dsp:cNvSpPr/>
      </dsp:nvSpPr>
      <dsp:spPr>
        <a:xfrm>
          <a:off x="7388700" y="767179"/>
          <a:ext cx="1319410" cy="7916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900" kern="1200" dirty="0" smtClean="0"/>
            <a:t>Chose material</a:t>
          </a:r>
          <a:endParaRPr lang="nb-NO" sz="1900" kern="1200" dirty="0"/>
        </a:p>
      </dsp:txBody>
      <dsp:txXfrm>
        <a:off x="7411887" y="790366"/>
        <a:ext cx="1273036" cy="745272"/>
      </dsp:txXfrm>
    </dsp:sp>
    <dsp:sp modelId="{EBFEF886-7BED-4214-96CB-C1EF8AE7841A}">
      <dsp:nvSpPr>
        <dsp:cNvPr id="0" name=""/>
        <dsp:cNvSpPr/>
      </dsp:nvSpPr>
      <dsp:spPr>
        <a:xfrm>
          <a:off x="8840052" y="999395"/>
          <a:ext cx="279715" cy="327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400" kern="1200"/>
        </a:p>
      </dsp:txBody>
      <dsp:txXfrm>
        <a:off x="8840052" y="1064838"/>
        <a:ext cx="195801" cy="196327"/>
      </dsp:txXfrm>
    </dsp:sp>
    <dsp:sp modelId="{87DEE9CE-1F00-48DA-AA5D-3449CD0F680D}">
      <dsp:nvSpPr>
        <dsp:cNvPr id="0" name=""/>
        <dsp:cNvSpPr/>
      </dsp:nvSpPr>
      <dsp:spPr>
        <a:xfrm>
          <a:off x="9235876" y="767179"/>
          <a:ext cx="1319410" cy="7916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900" kern="1200" dirty="0" smtClean="0"/>
            <a:t>Print</a:t>
          </a:r>
          <a:endParaRPr lang="nb-NO" sz="1900" kern="1200" dirty="0"/>
        </a:p>
      </dsp:txBody>
      <dsp:txXfrm>
        <a:off x="9259063" y="790366"/>
        <a:ext cx="1273036" cy="745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77FEB-B437-4DC4-9AB5-AEE001321063}" type="datetimeFigureOut">
              <a:rPr lang="nb-NO" smtClean="0"/>
              <a:t>11.03.2019</a:t>
            </a:fld>
            <a:endParaRPr lang="nb-NO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nb-NO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88C5-8F1A-4646-A935-CCAFBB7D7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248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252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23265" y="500134"/>
            <a:ext cx="10515600" cy="1325563"/>
          </a:xfr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1" y="1985120"/>
            <a:ext cx="515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599" y="1985120"/>
            <a:ext cx="515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06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0734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157134" y="1825625"/>
            <a:ext cx="7196667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4996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40320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40320" y="2505075"/>
            <a:ext cx="5158316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6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161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40317" y="609280"/>
            <a:ext cx="10515600" cy="72999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971748" y="1787983"/>
            <a:ext cx="6384172" cy="40730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23" y="1787979"/>
            <a:ext cx="3932766" cy="40810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87488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>
                <a:latin typeface="Dobra Book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066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8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1" y="5141239"/>
            <a:ext cx="10515600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1" hasCustomPrompt="1"/>
          </p:nvPr>
        </p:nvSpPr>
        <p:spPr>
          <a:xfrm>
            <a:off x="10180086" y="0"/>
            <a:ext cx="2019599" cy="89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09641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114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59448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48814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82521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23265" y="500134"/>
            <a:ext cx="10515600" cy="1325563"/>
          </a:xfr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1" y="1985120"/>
            <a:ext cx="515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599" y="1985120"/>
            <a:ext cx="515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1073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0734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157134" y="1825625"/>
            <a:ext cx="7196667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624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894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40320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40320" y="2505075"/>
            <a:ext cx="5158316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6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2869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40317" y="609280"/>
            <a:ext cx="10515600" cy="72999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971748" y="1787983"/>
            <a:ext cx="6384172" cy="40730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23" y="1787979"/>
            <a:ext cx="3932766" cy="408100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03385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23386" y="2059200"/>
            <a:ext cx="5175249" cy="387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01835" y="2059200"/>
            <a:ext cx="5177367" cy="387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43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96753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77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>
                <a:latin typeface="Dobra Book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701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8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1" y="5141239"/>
            <a:ext cx="10515600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1" hasCustomPrompt="1"/>
          </p:nvPr>
        </p:nvSpPr>
        <p:spPr>
          <a:xfrm>
            <a:off x="10180086" y="0"/>
            <a:ext cx="2019599" cy="89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86206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520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59448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48814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1339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3384" y="765175"/>
            <a:ext cx="9285816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3384" y="2060575"/>
            <a:ext cx="10555816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28" name="Picture 8" descr="TK_grafik_ppt_m_web" title="Dek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" y="6205538"/>
            <a:ext cx="1218776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6" title="Log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91" y="6380603"/>
            <a:ext cx="604800" cy="45900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43" y="6377613"/>
            <a:ext cx="1095836" cy="438809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1" y="6378404"/>
            <a:ext cx="584200" cy="434975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361" y="106334"/>
            <a:ext cx="2854088" cy="5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923265" y="3406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2326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3"/>
            <a:ext cx="12201408" cy="22524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22" y="2"/>
            <a:ext cx="2025287" cy="8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1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rgbClr val="219A31"/>
          </a:solidFill>
          <a:latin typeface="Dobra Medium"/>
          <a:ea typeface="+mj-ea"/>
          <a:cs typeface="DaunPenh" panose="01010101010101010101" pitchFamily="2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obra Book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obra Book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obra Book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obra Book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obra Book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923265" y="3406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2326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3"/>
            <a:ext cx="12201408" cy="22524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22" y="2"/>
            <a:ext cx="2025287" cy="8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3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rgbClr val="219A31"/>
          </a:solidFill>
          <a:latin typeface="Dobra Medium"/>
          <a:ea typeface="+mj-ea"/>
          <a:cs typeface="DaunPenh" panose="01010101010101010101" pitchFamily="2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obra Book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obra Book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obra Book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obra Book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obra Book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woodregion.se/" TargetMode="External"/><Relationship Id="rId2" Type="http://schemas.openxmlformats.org/officeDocument/2006/relationships/hyperlink" Target="mailto:Thomas.bajer@thewoodregion.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perprovinc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50109" y="3886200"/>
            <a:ext cx="9467273" cy="2468418"/>
          </a:xfrm>
        </p:spPr>
        <p:txBody>
          <a:bodyPr anchor="ctr" anchorCtr="0"/>
          <a:lstStyle/>
          <a:p>
            <a:r>
              <a:rPr lang="nb-NO" dirty="0" smtClean="0"/>
              <a:t>Green Planet</a:t>
            </a:r>
          </a:p>
          <a:p>
            <a:r>
              <a:rPr lang="sv-SE" dirty="0" smtClean="0"/>
              <a:t>Torsby 2019-03-15</a:t>
            </a:r>
          </a:p>
          <a:p>
            <a:r>
              <a:rPr lang="sv-SE" dirty="0" smtClean="0"/>
              <a:t>Thomas Bajer – 3d Printing and </a:t>
            </a:r>
            <a:r>
              <a:rPr lang="sv-SE" dirty="0" err="1" smtClean="0"/>
              <a:t>Biocomposit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7601" y="2401081"/>
            <a:ext cx="470367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4" y="683925"/>
            <a:ext cx="9513628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Watersport – Boards </a:t>
            </a:r>
            <a:endParaRPr lang="nb-NO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3" y="1962869"/>
            <a:ext cx="3876675" cy="3876675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07" y="2006598"/>
            <a:ext cx="3876965" cy="3876965"/>
          </a:xfrm>
          <a:prstGeom prst="rect">
            <a:avLst/>
          </a:prstGeom>
        </p:spPr>
      </p:pic>
      <p:pic>
        <p:nvPicPr>
          <p:cNvPr id="2050" name="Picture 2" descr="https://i0.wp.com/www.thewoodregion.se/wp-content/uploads/2018/05/53.jpg?fit=862%2C8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672" y="2006363"/>
            <a:ext cx="3877200" cy="38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9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Bildelar - Race Cars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6" y="2060576"/>
            <a:ext cx="5654889" cy="37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1690254"/>
            <a:ext cx="2996623" cy="399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Big Products</a:t>
            </a:r>
            <a:br>
              <a:rPr lang="nb-NO" dirty="0" smtClean="0"/>
            </a:br>
            <a:endParaRPr lang="nb-NO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5" y="2033298"/>
            <a:ext cx="2907506" cy="3876675"/>
          </a:xfrm>
        </p:spPr>
      </p:pic>
      <p:pic>
        <p:nvPicPr>
          <p:cNvPr id="6" name="Platshållare för innehåll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31" y="2058988"/>
            <a:ext cx="5074804" cy="3806103"/>
          </a:xfr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0527" y="2401454"/>
            <a:ext cx="3823855" cy="31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Surface lamination – Flax+Bioepoxy</a:t>
            </a:r>
            <a:endParaRPr lang="nb-NO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7" y="1995921"/>
            <a:ext cx="5705318" cy="387667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7" y="1819564"/>
            <a:ext cx="576072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5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Plattprodukter - Fiber</a:t>
            </a:r>
            <a:endParaRPr lang="nb-NO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9" y="2069812"/>
            <a:ext cx="2907506" cy="3876675"/>
          </a:xfr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71" y="2068175"/>
            <a:ext cx="2885786" cy="384771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41" y="2068176"/>
            <a:ext cx="2885786" cy="3847714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57" y="2068177"/>
            <a:ext cx="2918112" cy="38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Mål </a:t>
            </a:r>
            <a:r>
              <a:rPr lang="nb-NO" dirty="0"/>
              <a:t>TWR </a:t>
            </a: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777584"/>
              </p:ext>
            </p:extLst>
          </p:nvPr>
        </p:nvGraphicFramePr>
        <p:xfrm>
          <a:off x="815413" y="2458808"/>
          <a:ext cx="1055581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6712"/>
                <a:gridCol w="4419104"/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Mål</a:t>
                      </a:r>
                      <a:endParaRPr lang="nb-NO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Uppfyllt</a:t>
                      </a:r>
                      <a:endParaRPr lang="nb-NO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Lab WPC 15-20 nya produkter</a:t>
                      </a:r>
                      <a:endParaRPr lang="nb-NO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Ja  (19)</a:t>
                      </a:r>
                      <a:endParaRPr lang="nb-NO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Lab Trä 5-10 Nya produkter</a:t>
                      </a:r>
                      <a:endParaRPr lang="nb-NO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Ja (6 st)</a:t>
                      </a:r>
                      <a:endParaRPr lang="nb-NO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Makerspace 10-20 Abonerande</a:t>
                      </a:r>
                      <a:r>
                        <a:rPr lang="nb-NO" baseline="0" dirty="0" smtClean="0"/>
                        <a:t> företag</a:t>
                      </a:r>
                      <a:endParaRPr lang="nb-NO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Ja (47 st)</a:t>
                      </a:r>
                      <a:endParaRPr lang="nb-NO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Inkubator 50-70 nya produktideer</a:t>
                      </a:r>
                      <a:endParaRPr lang="nb-NO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Ja (61 st)</a:t>
                      </a:r>
                      <a:endParaRPr lang="nb-NO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/>
                        <a:t>5 nya Företag/komersiella</a:t>
                      </a:r>
                      <a:r>
                        <a:rPr lang="nb-NO" baseline="0" dirty="0" smtClean="0"/>
                        <a:t> produkter</a:t>
                      </a:r>
                      <a:endParaRPr lang="nb-NO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Ja (5 st nya företag)</a:t>
                      </a:r>
                      <a:endParaRPr lang="nb-NO" dirty="0"/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5" name="Rektangel 4"/>
          <p:cNvSpPr/>
          <p:nvPr/>
        </p:nvSpPr>
        <p:spPr>
          <a:xfrm>
            <a:off x="815414" y="1556793"/>
            <a:ext cx="10561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smtClean="0"/>
              <a:t>Projektets </a:t>
            </a:r>
            <a:r>
              <a:rPr lang="nb-NO" dirty="0"/>
              <a:t>tydliga koppling till företagens behov och ideer förväntas leda till följande kvantitativa resultat vid projekttidens slut</a:t>
            </a:r>
            <a:r>
              <a:rPr lang="nb-NO" dirty="0" smtClean="0"/>
              <a:t>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31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Follow us</a:t>
            </a:r>
            <a:endParaRPr lang="nb-NO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dirty="0" smtClean="0"/>
              <a:t>Kontakt</a:t>
            </a:r>
            <a:endParaRPr lang="nb-NO" dirty="0"/>
          </a:p>
          <a:p>
            <a:pPr marL="0" indent="0" algn="ctr">
              <a:buNone/>
            </a:pPr>
            <a:r>
              <a:rPr lang="nb-NO" dirty="0"/>
              <a:t>Thomas Bajer</a:t>
            </a:r>
          </a:p>
          <a:p>
            <a:pPr marL="0" indent="0" algn="ctr">
              <a:buNone/>
            </a:pPr>
            <a:r>
              <a:rPr lang="nb-NO" dirty="0" smtClean="0"/>
              <a:t>+ 46 70-2019221</a:t>
            </a:r>
            <a:endParaRPr lang="nb-NO" dirty="0"/>
          </a:p>
          <a:p>
            <a:pPr marL="0" indent="0" algn="ctr">
              <a:buNone/>
            </a:pPr>
            <a:r>
              <a:rPr lang="nb-NO" dirty="0">
                <a:hlinkClick r:id="rId2"/>
              </a:rPr>
              <a:t>Thomas.bajer@thewoodregion.se</a:t>
            </a:r>
            <a:endParaRPr lang="nb-NO" dirty="0"/>
          </a:p>
          <a:p>
            <a:pPr marL="0" indent="0" algn="ctr">
              <a:buNone/>
            </a:pPr>
            <a:r>
              <a:rPr lang="nb-NO" dirty="0" smtClean="0">
                <a:hlinkClick r:id="rId3"/>
              </a:rPr>
              <a:t>www.thewoodregion.se</a:t>
            </a:r>
            <a:endParaRPr lang="nb-NO" dirty="0" smtClean="0"/>
          </a:p>
          <a:p>
            <a:pPr marL="0" indent="0" algn="ctr">
              <a:buNone/>
            </a:pPr>
            <a:r>
              <a:rPr lang="nb-NO" dirty="0" smtClean="0">
                <a:hlinkClick r:id="rId4"/>
              </a:rPr>
              <a:t>www.paperprovince.com</a:t>
            </a:r>
            <a:endParaRPr lang="nb-NO" dirty="0" smtClean="0"/>
          </a:p>
          <a:p>
            <a:pPr marL="0" indent="0" algn="ctr">
              <a:buNone/>
            </a:pPr>
            <a:r>
              <a:rPr lang="nb-NO" dirty="0" smtClean="0"/>
              <a:t>Facebook, Twitter, Youtube: /TheWoodRegion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01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>The Wood Region – Open Testbed 3d-Biocomposite  </a:t>
            </a:r>
            <a:endParaRPr lang="nb-NO" sz="2800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32049"/>
              </p:ext>
            </p:extLst>
          </p:nvPr>
        </p:nvGraphicFramePr>
        <p:xfrm>
          <a:off x="823913" y="2060575"/>
          <a:ext cx="10555287" cy="387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1597891" y="5264729"/>
            <a:ext cx="904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Competences:</a:t>
            </a:r>
            <a:r>
              <a:rPr lang="nb-NO" dirty="0" smtClean="0"/>
              <a:t> Phd Biokemistry, Industrial design, Ingeneers, Forestry, Economy</a:t>
            </a:r>
            <a:endParaRPr lang="nb-NO" dirty="0"/>
          </a:p>
        </p:txBody>
      </p:sp>
      <p:sp>
        <p:nvSpPr>
          <p:cNvPr id="3" name="Rektangel med rundade hörn 2"/>
          <p:cNvSpPr/>
          <p:nvPr/>
        </p:nvSpPr>
        <p:spPr>
          <a:xfrm>
            <a:off x="858982" y="1524000"/>
            <a:ext cx="10474036" cy="4248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ruta 5"/>
          <p:cNvSpPr txBox="1"/>
          <p:nvPr/>
        </p:nvSpPr>
        <p:spPr>
          <a:xfrm>
            <a:off x="882073" y="1523998"/>
            <a:ext cx="1047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 smtClean="0">
                <a:solidFill>
                  <a:schemeClr val="bg1"/>
                </a:solidFill>
              </a:rPr>
              <a:t>Paper Province</a:t>
            </a:r>
            <a:endParaRPr lang="nb-NO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3d Printing, Any Good ??</a:t>
            </a:r>
            <a:endParaRPr lang="nb-NO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Rapid Prototyping</a:t>
            </a:r>
          </a:p>
          <a:p>
            <a:r>
              <a:rPr lang="nb-NO" dirty="0" smtClean="0"/>
              <a:t>Individial Products</a:t>
            </a:r>
          </a:p>
          <a:p>
            <a:r>
              <a:rPr lang="nb-NO" dirty="0" smtClean="0"/>
              <a:t>On demand ( ex Spareparts for veteran vehicles ) </a:t>
            </a:r>
            <a:endParaRPr lang="nb-NO" dirty="0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2361190"/>
            <a:ext cx="2143125" cy="1609725"/>
          </a:xfr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455" y="2340263"/>
            <a:ext cx="1859106" cy="2116938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36" y="4285673"/>
            <a:ext cx="1955903" cy="14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n kan innehålla: tabell och inomhus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" y="711200"/>
            <a:ext cx="11296073" cy="547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Process – Product devlopment 3d Print</a:t>
            </a:r>
            <a:endParaRPr lang="nb-NO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675051"/>
              </p:ext>
            </p:extLst>
          </p:nvPr>
        </p:nvGraphicFramePr>
        <p:xfrm>
          <a:off x="823913" y="2060575"/>
          <a:ext cx="10555287" cy="2326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98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TWR - Material Developement-process</a:t>
            </a:r>
            <a:endParaRPr lang="nb-NO" dirty="0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63" y="1760515"/>
            <a:ext cx="1993638" cy="1238553"/>
          </a:xfrm>
        </p:spPr>
      </p:pic>
      <p:pic>
        <p:nvPicPr>
          <p:cNvPr id="8" name="Platshållare för innehåll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615" y="1674423"/>
            <a:ext cx="1880985" cy="141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latshållare för innehåll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0930" y="1746491"/>
            <a:ext cx="1785850" cy="13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latshållare för innehåll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6877" y="1631971"/>
            <a:ext cx="1990435" cy="1492826"/>
          </a:xfrm>
          <a:prstGeom prst="rect">
            <a:avLst/>
          </a:prstGeom>
        </p:spPr>
      </p:pic>
      <p:pic>
        <p:nvPicPr>
          <p:cNvPr id="12" name="Platshållare för innehåll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8379" y="1617239"/>
            <a:ext cx="2070893" cy="155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latshållare för innehåll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2561" y="4749060"/>
            <a:ext cx="1884219" cy="141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latshållare för innehåll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53" y="4749060"/>
            <a:ext cx="1635800" cy="1226850"/>
          </a:xfrm>
          <a:prstGeom prst="rect">
            <a:avLst/>
          </a:prstGeom>
        </p:spPr>
      </p:pic>
      <p:pic>
        <p:nvPicPr>
          <p:cNvPr id="2" name="Picture 2" descr="Bildresultat för spå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2" y="4844350"/>
            <a:ext cx="1747116" cy="122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as Bajer\Dropbox\TWR\Bilder\Fibercomp\19553865_1305524476233513_1345953131819845017_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7" y="4706342"/>
            <a:ext cx="14986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 - Camel 1.75mm Wood PLA 3D Printing Filament 400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102" y="4461218"/>
            <a:ext cx="1802534" cy="18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 19"/>
          <p:cNvGrpSpPr/>
          <p:nvPr/>
        </p:nvGrpSpPr>
        <p:grpSpPr>
          <a:xfrm>
            <a:off x="564705" y="3482406"/>
            <a:ext cx="2175867" cy="870346"/>
            <a:chOff x="2613421" y="2129102"/>
            <a:chExt cx="2901156" cy="1160462"/>
          </a:xfrm>
          <a:solidFill>
            <a:srgbClr val="92D050"/>
          </a:solidFill>
        </p:grpSpPr>
        <p:sp>
          <p:nvSpPr>
            <p:cNvPr id="21" name="V-form 20"/>
            <p:cNvSpPr/>
            <p:nvPr/>
          </p:nvSpPr>
          <p:spPr>
            <a:xfrm>
              <a:off x="2613421" y="2129102"/>
              <a:ext cx="2901156" cy="116046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V-form 4"/>
            <p:cNvSpPr/>
            <p:nvPr/>
          </p:nvSpPr>
          <p:spPr>
            <a:xfrm>
              <a:off x="3193652" y="2129102"/>
              <a:ext cx="2016551" cy="11604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dirty="0" err="1" smtClean="0"/>
                <a:t>Drying</a:t>
              </a:r>
              <a:r>
                <a:rPr lang="sv-SE" sz="1400" dirty="0" smtClean="0"/>
                <a:t> fiber </a:t>
              </a:r>
              <a:r>
                <a:rPr lang="sv-SE" sz="1400" dirty="0" err="1" smtClean="0"/>
                <a:t>moisture</a:t>
              </a:r>
              <a:r>
                <a:rPr lang="sv-SE" sz="1400" dirty="0" smtClean="0"/>
                <a:t> 55% </a:t>
              </a:r>
              <a:r>
                <a:rPr lang="sv-SE" sz="1400" dirty="0" err="1" smtClean="0"/>
                <a:t>to</a:t>
              </a:r>
              <a:r>
                <a:rPr lang="sv-SE" sz="1400" dirty="0" smtClean="0"/>
                <a:t> 1%</a:t>
              </a:r>
              <a:endParaRPr lang="nb-NO" sz="1400" kern="1200" dirty="0"/>
            </a:p>
          </p:txBody>
        </p:sp>
      </p:grpSp>
      <p:grpSp>
        <p:nvGrpSpPr>
          <p:cNvPr id="26" name="Grupp 25"/>
          <p:cNvGrpSpPr/>
          <p:nvPr/>
        </p:nvGrpSpPr>
        <p:grpSpPr>
          <a:xfrm>
            <a:off x="2679453" y="3482406"/>
            <a:ext cx="2175867" cy="870346"/>
            <a:chOff x="2613421" y="2129102"/>
            <a:chExt cx="2901156" cy="1160462"/>
          </a:xfrm>
          <a:solidFill>
            <a:srgbClr val="92D050"/>
          </a:solidFill>
        </p:grpSpPr>
        <p:sp>
          <p:nvSpPr>
            <p:cNvPr id="27" name="V-form 26"/>
            <p:cNvSpPr/>
            <p:nvPr/>
          </p:nvSpPr>
          <p:spPr>
            <a:xfrm>
              <a:off x="2613421" y="2129102"/>
              <a:ext cx="2901156" cy="116046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V-form 4"/>
            <p:cNvSpPr/>
            <p:nvPr/>
          </p:nvSpPr>
          <p:spPr>
            <a:xfrm>
              <a:off x="3193652" y="2129102"/>
              <a:ext cx="1740694" cy="11604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dirty="0" err="1" smtClean="0"/>
                <a:t>Siifting</a:t>
              </a:r>
              <a:endParaRPr lang="sv-SE" sz="1400" dirty="0" smtClean="0"/>
            </a:p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 smtClean="0"/>
                <a:t>&lt; 500 </a:t>
              </a:r>
              <a:r>
                <a:rPr lang="sv-SE" sz="1400" kern="1200" dirty="0" err="1" smtClean="0"/>
                <a:t>micron</a:t>
              </a:r>
              <a:endParaRPr lang="sv-SE" sz="1400" kern="1200" dirty="0" smtClean="0"/>
            </a:p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dirty="0" smtClean="0"/>
                <a:t>500-1000 </a:t>
              </a:r>
              <a:r>
                <a:rPr lang="sv-SE" sz="1400" dirty="0" err="1" smtClean="0"/>
                <a:t>micron</a:t>
              </a:r>
              <a:endParaRPr lang="nb-NO" sz="1400" kern="1200" dirty="0"/>
            </a:p>
          </p:txBody>
        </p:sp>
      </p:grpSp>
      <p:grpSp>
        <p:nvGrpSpPr>
          <p:cNvPr id="29" name="Grupp 28"/>
          <p:cNvGrpSpPr/>
          <p:nvPr/>
        </p:nvGrpSpPr>
        <p:grpSpPr>
          <a:xfrm>
            <a:off x="5043163" y="3460678"/>
            <a:ext cx="2175867" cy="870346"/>
            <a:chOff x="2613421" y="2129102"/>
            <a:chExt cx="2901156" cy="1160462"/>
          </a:xfrm>
          <a:solidFill>
            <a:srgbClr val="92D050"/>
          </a:solidFill>
        </p:grpSpPr>
        <p:sp>
          <p:nvSpPr>
            <p:cNvPr id="30" name="V-form 29"/>
            <p:cNvSpPr/>
            <p:nvPr/>
          </p:nvSpPr>
          <p:spPr>
            <a:xfrm>
              <a:off x="2613421" y="2129102"/>
              <a:ext cx="2901156" cy="116046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V-form 4"/>
            <p:cNvSpPr/>
            <p:nvPr/>
          </p:nvSpPr>
          <p:spPr>
            <a:xfrm>
              <a:off x="3193652" y="2129102"/>
              <a:ext cx="2128959" cy="11604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dirty="0" err="1" smtClean="0"/>
                <a:t>Compounding</a:t>
              </a:r>
              <a:endParaRPr lang="sv-SE" sz="1400" dirty="0" smtClean="0"/>
            </a:p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 smtClean="0"/>
                <a:t>Composites</a:t>
              </a:r>
            </a:p>
          </p:txBody>
        </p:sp>
      </p:grpSp>
      <p:grpSp>
        <p:nvGrpSpPr>
          <p:cNvPr id="32" name="Grupp 31"/>
          <p:cNvGrpSpPr/>
          <p:nvPr/>
        </p:nvGrpSpPr>
        <p:grpSpPr>
          <a:xfrm>
            <a:off x="7279993" y="3487030"/>
            <a:ext cx="2175867" cy="870346"/>
            <a:chOff x="2613421" y="2129102"/>
            <a:chExt cx="2901156" cy="1160462"/>
          </a:xfrm>
          <a:solidFill>
            <a:srgbClr val="92D050"/>
          </a:solidFill>
        </p:grpSpPr>
        <p:sp>
          <p:nvSpPr>
            <p:cNvPr id="33" name="V-form 32"/>
            <p:cNvSpPr/>
            <p:nvPr/>
          </p:nvSpPr>
          <p:spPr>
            <a:xfrm>
              <a:off x="2613421" y="2129102"/>
              <a:ext cx="2901156" cy="116046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V-form 4"/>
            <p:cNvSpPr/>
            <p:nvPr/>
          </p:nvSpPr>
          <p:spPr>
            <a:xfrm>
              <a:off x="3193652" y="2129102"/>
              <a:ext cx="1740694" cy="11604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dirty="0" err="1" smtClean="0"/>
                <a:t>Grinding</a:t>
              </a:r>
              <a:endParaRPr lang="sv-SE" sz="1400" dirty="0" smtClean="0"/>
            </a:p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 err="1" smtClean="0"/>
                <a:t>Granules</a:t>
              </a:r>
              <a:endParaRPr lang="sv-SE" sz="1400" kern="1200" dirty="0" smtClean="0"/>
            </a:p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dirty="0" smtClean="0"/>
                <a:t>6 mm</a:t>
              </a:r>
              <a:endParaRPr lang="nb-NO" sz="1400" kern="1200" dirty="0"/>
            </a:p>
          </p:txBody>
        </p:sp>
      </p:grpSp>
      <p:grpSp>
        <p:nvGrpSpPr>
          <p:cNvPr id="35" name="Grupp 34"/>
          <p:cNvGrpSpPr/>
          <p:nvPr/>
        </p:nvGrpSpPr>
        <p:grpSpPr>
          <a:xfrm>
            <a:off x="9455077" y="3463946"/>
            <a:ext cx="2175867" cy="870346"/>
            <a:chOff x="2613421" y="2129102"/>
            <a:chExt cx="2901156" cy="1160462"/>
          </a:xfrm>
          <a:solidFill>
            <a:srgbClr val="92D050"/>
          </a:solidFill>
        </p:grpSpPr>
        <p:sp>
          <p:nvSpPr>
            <p:cNvPr id="36" name="V-form 35"/>
            <p:cNvSpPr/>
            <p:nvPr/>
          </p:nvSpPr>
          <p:spPr>
            <a:xfrm>
              <a:off x="2613421" y="2129102"/>
              <a:ext cx="2901156" cy="116046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V-form 4"/>
            <p:cNvSpPr/>
            <p:nvPr/>
          </p:nvSpPr>
          <p:spPr>
            <a:xfrm>
              <a:off x="3193652" y="2129102"/>
              <a:ext cx="1740694" cy="11604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64008" rIns="64008" bIns="64008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dirty="0" err="1" smtClean="0"/>
                <a:t>Extruding</a:t>
              </a:r>
              <a:endParaRPr lang="sv-SE" sz="1400" dirty="0" smtClean="0"/>
            </a:p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kern="1200" dirty="0" smtClean="0"/>
                <a:t>Filament</a:t>
              </a:r>
            </a:p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dirty="0" smtClean="0"/>
                <a:t>1,75 mm</a:t>
              </a:r>
              <a:endParaRPr lang="nb-NO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14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TWR – 3d Printing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91" y="1897366"/>
            <a:ext cx="2872509" cy="161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4556937"/>
            <a:ext cx="2763180" cy="155452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53" y="1946001"/>
            <a:ext cx="2086791" cy="156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8" y="1903557"/>
            <a:ext cx="3160785" cy="2370589"/>
          </a:xfr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404" y="3954694"/>
            <a:ext cx="2521621" cy="205864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54" y="3841018"/>
            <a:ext cx="1714500" cy="228600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03" y="3615726"/>
            <a:ext cx="3392824" cy="254461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10" y="1696062"/>
            <a:ext cx="2498643" cy="18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TWR Products</a:t>
            </a:r>
            <a:endParaRPr lang="nb-NO" dirty="0"/>
          </a:p>
        </p:txBody>
      </p:sp>
      <p:pic>
        <p:nvPicPr>
          <p:cNvPr id="4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0" y="2473967"/>
            <a:ext cx="1497085" cy="1117823"/>
          </a:xfrm>
        </p:spPr>
      </p:pic>
      <p:pic>
        <p:nvPicPr>
          <p:cNvPr id="5" name="Platshållare för innehåll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570" y="3714751"/>
            <a:ext cx="14287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424873" y="4205008"/>
            <a:ext cx="20135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270 kg of </a:t>
            </a:r>
            <a:r>
              <a:rPr lang="nb-NO" dirty="0" smtClean="0"/>
              <a:t>composite.</a:t>
            </a:r>
          </a:p>
          <a:p>
            <a:r>
              <a:rPr lang="nb-NO" dirty="0" smtClean="0"/>
              <a:t>3 </a:t>
            </a:r>
            <a:r>
              <a:rPr lang="nb-NO" dirty="0"/>
              <a:t>different sets based on TMP Cellulose, PP and additives </a:t>
            </a:r>
          </a:p>
        </p:txBody>
      </p:sp>
      <p:pic>
        <p:nvPicPr>
          <p:cNvPr id="7" name="Platshållare för innehåll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4691" y="2473967"/>
            <a:ext cx="1817687" cy="124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97" y="4068849"/>
            <a:ext cx="2011073" cy="144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latshållare för innehåll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4691" y="4493722"/>
            <a:ext cx="752349" cy="8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ruta 13"/>
          <p:cNvSpPr txBox="1"/>
          <p:nvPr/>
        </p:nvSpPr>
        <p:spPr>
          <a:xfrm>
            <a:off x="1496290" y="2041236"/>
            <a:ext cx="298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Material</a:t>
            </a:r>
            <a:endParaRPr lang="nb-NO" dirty="0"/>
          </a:p>
        </p:txBody>
      </p:sp>
      <p:pic>
        <p:nvPicPr>
          <p:cNvPr id="15" name="Platshållare för innehåll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8370" y="2502928"/>
            <a:ext cx="1667019" cy="125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FE1C9165-2B83-4175-B48D-302D8D05DD11" descr="C31CD789-F616-46BF-B2F5-56C2510B5A46@l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55" y="2502929"/>
            <a:ext cx="1406904" cy="105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46" y="3796080"/>
            <a:ext cx="1406904" cy="791503"/>
          </a:xfrm>
          <a:prstGeom prst="rect">
            <a:avLst/>
          </a:prstGeom>
        </p:spPr>
      </p:pic>
      <p:pic>
        <p:nvPicPr>
          <p:cNvPr id="18" name="Platshållare för innehåll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9646" y="4921645"/>
            <a:ext cx="1818360" cy="136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latshållare för innehåll 8" descr="P1010982.JPG"/>
          <p:cNvPicPr>
            <a:picLocks noChangeAspect="1"/>
          </p:cNvPicPr>
          <p:nvPr/>
        </p:nvPicPr>
        <p:blipFill>
          <a:blip r:embed="rId11" cstate="print"/>
          <a:srcRect b="10488"/>
          <a:stretch>
            <a:fillRect/>
          </a:stretch>
        </p:blipFill>
        <p:spPr bwMode="auto">
          <a:xfrm>
            <a:off x="7068370" y="3854376"/>
            <a:ext cx="1862920" cy="93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Thomas Bajer\Dropbox\TWR\Bilder\HIGiSys\22472580_10155204014802741_1792102771_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677" y="2436973"/>
            <a:ext cx="1623359" cy="21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ruta 19"/>
          <p:cNvSpPr txBox="1"/>
          <p:nvPr/>
        </p:nvSpPr>
        <p:spPr>
          <a:xfrm>
            <a:off x="6904259" y="2041236"/>
            <a:ext cx="39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3d </a:t>
            </a:r>
            <a:r>
              <a:rPr lang="sv-SE" dirty="0" err="1" smtClean="0"/>
              <a:t>Prototypes</a:t>
            </a:r>
            <a:r>
              <a:rPr lang="sv-SE" dirty="0" smtClean="0"/>
              <a:t> - examples</a:t>
            </a:r>
            <a:endParaRPr lang="nb-NO" dirty="0"/>
          </a:p>
        </p:txBody>
      </p:sp>
      <p:pic>
        <p:nvPicPr>
          <p:cNvPr id="3076" name="Picture 4" descr="C:\Users\Thomas Bajer\Dropbox\TWR\Bilder\KANDRE\hid\20161123_10032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798" y="4793504"/>
            <a:ext cx="1767495" cy="132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Car parts – Fishing Lures </a:t>
            </a:r>
            <a:endParaRPr lang="nb-NO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058988"/>
            <a:ext cx="5168900" cy="3876675"/>
          </a:xfrm>
        </p:spPr>
      </p:pic>
      <p:pic>
        <p:nvPicPr>
          <p:cNvPr id="10" name="Platshållare för innehåll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31" y="2058988"/>
            <a:ext cx="5168900" cy="3876675"/>
          </a:xfrm>
        </p:spPr>
      </p:pic>
    </p:spTree>
    <p:extLst>
      <p:ext uri="{BB962C8B-B14F-4D97-AF65-F5344CB8AC3E}">
        <p14:creationId xmlns:p14="http://schemas.microsoft.com/office/powerpoint/2010/main" val="209469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Big Brother</a:t>
            </a:r>
            <a:endParaRPr lang="nb-NO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0" y="1700369"/>
            <a:ext cx="4379985" cy="3284989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87" y="1724900"/>
            <a:ext cx="4442691" cy="3332018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4" y="1455837"/>
            <a:ext cx="4276436" cy="47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ränsande">
  <a:themeElements>
    <a:clrScheme name="Torsby_blå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3C71B6"/>
      </a:accent1>
      <a:accent2>
        <a:srgbClr val="C4CFE9"/>
      </a:accent2>
      <a:accent3>
        <a:srgbClr val="DCE2EF"/>
      </a:accent3>
      <a:accent4>
        <a:srgbClr val="AAAAAA"/>
      </a:accent4>
      <a:accent5>
        <a:srgbClr val="FFFFFF"/>
      </a:accent5>
      <a:accent6>
        <a:srgbClr val="000000"/>
      </a:accent6>
      <a:hlink>
        <a:srgbClr val="0000FF"/>
      </a:hlink>
      <a:folHlink>
        <a:srgbClr val="AB2018"/>
      </a:folHlink>
    </a:clrScheme>
    <a:fontScheme name="Torsby m detalj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 logoty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PT_Flodet_kom.pptx" id="{4632ADEF-9FC1-4C29-9B5F-B622048B3DC0}" vid="{F3F00CB1-2FF0-4BB7-B91C-64E928506973}"/>
    </a:ext>
  </a:extLst>
</a:theme>
</file>

<file path=ppt/theme/theme3.xml><?xml version="1.0" encoding="utf-8"?>
<a:theme xmlns:a="http://schemas.openxmlformats.org/drawingml/2006/main" name="1_Med logoty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PT_Flodet_kom.pptx" id="{4632ADEF-9FC1-4C29-9B5F-B622048B3DC0}" vid="{F3F00CB1-2FF0-4BB7-B91C-64E928506973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236</Words>
  <Application>Microsoft Office PowerPoint</Application>
  <PresentationFormat>Anpassad</PresentationFormat>
  <Paragraphs>69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Bildrubriker</vt:lpstr>
      </vt:variant>
      <vt:variant>
        <vt:i4>16</vt:i4>
      </vt:variant>
    </vt:vector>
  </HeadingPairs>
  <TitlesOfParts>
    <vt:vector size="19" baseType="lpstr">
      <vt:lpstr>Angränsande</vt:lpstr>
      <vt:lpstr>Med logotype</vt:lpstr>
      <vt:lpstr>1_Med logotype</vt:lpstr>
      <vt:lpstr>PowerPoint-presentation</vt:lpstr>
      <vt:lpstr>The Wood Region – Open Testbed 3d-Biocomposite  </vt:lpstr>
      <vt:lpstr>3d Printing, Any Good ??</vt:lpstr>
      <vt:lpstr>Process – Product devlopment 3d Print</vt:lpstr>
      <vt:lpstr>TWR - Material Developement-process</vt:lpstr>
      <vt:lpstr>TWR – 3d Printing</vt:lpstr>
      <vt:lpstr>TWR Products</vt:lpstr>
      <vt:lpstr>Car parts – Fishing Lures </vt:lpstr>
      <vt:lpstr>Big Brother</vt:lpstr>
      <vt:lpstr>Watersport – Boards </vt:lpstr>
      <vt:lpstr>Bildelar - Race Cars</vt:lpstr>
      <vt:lpstr>Big Products </vt:lpstr>
      <vt:lpstr>Surface lamination – Flax+Bioepoxy</vt:lpstr>
      <vt:lpstr>Plattprodukter - Fiber</vt:lpstr>
      <vt:lpstr>Mål TWR </vt:lpstr>
      <vt:lpstr>Follow us</vt:lpstr>
    </vt:vector>
  </TitlesOfParts>
  <Company>WSP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x 20 sekunder WSP Arena: Co+Lab för landbsygden i Värmland</dc:title>
  <dc:creator>Szeles, André</dc:creator>
  <cp:lastModifiedBy>Thomas Bajer</cp:lastModifiedBy>
  <cp:revision>141</cp:revision>
  <dcterms:created xsi:type="dcterms:W3CDTF">2017-04-20T12:41:08Z</dcterms:created>
  <dcterms:modified xsi:type="dcterms:W3CDTF">2019-03-11T13:33:52Z</dcterms:modified>
</cp:coreProperties>
</file>